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6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7" r:id="rId23"/>
    <p:sldId id="299" r:id="rId24"/>
    <p:sldId id="300" r:id="rId25"/>
    <p:sldId id="303" r:id="rId26"/>
    <p:sldId id="304" r:id="rId27"/>
    <p:sldId id="305" r:id="rId28"/>
    <p:sldId id="306" r:id="rId29"/>
    <p:sldId id="307" r:id="rId30"/>
    <p:sldId id="311" r:id="rId31"/>
    <p:sldId id="312" r:id="rId32"/>
    <p:sldId id="313" r:id="rId33"/>
    <p:sldId id="314" r:id="rId34"/>
    <p:sldId id="315" r:id="rId35"/>
    <p:sldId id="316" r:id="rId36"/>
    <p:sldId id="319" r:id="rId37"/>
    <p:sldId id="320" r:id="rId38"/>
    <p:sldId id="321" r:id="rId39"/>
    <p:sldId id="322" r:id="rId40"/>
    <p:sldId id="325" r:id="rId41"/>
    <p:sldId id="326" r:id="rId42"/>
    <p:sldId id="327" r:id="rId43"/>
    <p:sldId id="328" r:id="rId44"/>
    <p:sldId id="330" r:id="rId45"/>
    <p:sldId id="331" r:id="rId46"/>
    <p:sldId id="332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345" r:id="rId58"/>
    <p:sldId id="346" r:id="rId59"/>
    <p:sldId id="347" r:id="rId60"/>
    <p:sldId id="348" r:id="rId61"/>
    <p:sldId id="349" r:id="rId62"/>
    <p:sldId id="350" r:id="rId63"/>
    <p:sldId id="352" r:id="rId64"/>
    <p:sldId id="353" r:id="rId65"/>
    <p:sldId id="354" r:id="rId66"/>
    <p:sldId id="355" r:id="rId67"/>
    <p:sldId id="356" r:id="rId68"/>
    <p:sldId id="357" r:id="rId69"/>
    <p:sldId id="361" r:id="rId70"/>
    <p:sldId id="362" r:id="rId71"/>
    <p:sldId id="364" r:id="rId72"/>
    <p:sldId id="365" r:id="rId73"/>
    <p:sldId id="366" r:id="rId74"/>
    <p:sldId id="367" r:id="rId75"/>
    <p:sldId id="368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544"/>
    <p:restoredTop sz="94623"/>
  </p:normalViewPr>
  <p:slideViewPr>
    <p:cSldViewPr snapToGrid="0">
      <p:cViewPr varScale="1">
        <p:scale>
          <a:sx n="101" d="100"/>
          <a:sy n="101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F3FCA-1BFC-D17C-C71D-810DC41B8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152E6A-685C-D184-7E3E-D4E673B3E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CC696-CB04-4AF4-6FC1-A5FA955DF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A165-C070-DA4A-BE67-029415B7D6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3E06C-DA15-CC64-5508-BABBB264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3CD5C-BF0A-3764-1D08-734CF3FB6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C1E2-8FAB-6D4C-ADC3-EC4F73B0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9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81D79-1247-541C-DDE2-806AFAFB9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9332BD-8372-46E6-631B-9AF98D8A5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70F07-59EC-A86C-DC9E-6D58E7B0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A165-C070-DA4A-BE67-029415B7D6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FF805-DABC-79AD-83F7-42CFABD7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DBA9D-2EB5-0C9F-1262-4BF8C25F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C1E2-8FAB-6D4C-ADC3-EC4F73B0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6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0285F-819A-57B8-C520-0D9434F9F2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57578-9C36-F1CB-AB6A-30AE86137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D059-DEB6-331D-B649-A0E33077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A165-C070-DA4A-BE67-029415B7D6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2C42B-A91F-479F-D50E-BDC25030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A4C99-B929-31B6-242C-A22D8862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C1E2-8FAB-6D4C-ADC3-EC4F73B0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61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94E6F-33F1-4776-48FD-8F7225ADF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364C0-9AF9-EE01-9CB4-C4631717A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7619D-6CF1-FA80-BD61-2E2DF6351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A165-C070-DA4A-BE67-029415B7D6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D9E5D-FFDC-E4C5-AA62-7E765330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AE15F-ED62-DE8B-168F-8B78041D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C1E2-8FAB-6D4C-ADC3-EC4F73B0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9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07CD3-78F7-A38B-6C45-2C7D1131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4FC84-7856-E1EF-B2BA-C0668EEAB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0E3B3-28A4-A518-4979-ACA4C7B4F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A165-C070-DA4A-BE67-029415B7D6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29A91-3844-C2B4-B11A-4D6F23F0F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7747E-20EF-E74E-5CB2-FBD9C8CF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C1E2-8FAB-6D4C-ADC3-EC4F73B0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3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7F324-80A7-5200-92A6-4F899E844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12E91-9B87-5796-D25B-8D857A3B5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E559D-E092-F692-2949-5DE842C3B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E7DE8-9BD2-5B15-F92C-BC67B712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A165-C070-DA4A-BE67-029415B7D6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3E98B-721E-333A-183B-05727D37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424B1-A12E-0604-CAD0-D2C7A94D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C1E2-8FAB-6D4C-ADC3-EC4F73B0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2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1AE6-D45D-EADA-B070-61AEE8E5E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276C2-4074-7F23-A3D0-1D6C637E2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95CE9-5DFA-8DD4-BB26-ECB28C117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53E88-9A93-3B7E-A565-9C929978D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B679E2-03B3-CFF3-81E3-FD4399EFA3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155C8C-4992-0E09-1929-0BF5115D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A165-C070-DA4A-BE67-029415B7D6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1F4A0C-406A-6D31-3FC0-91EB1A7D2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87F622-1742-C1CF-5AD4-5DA0D6234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C1E2-8FAB-6D4C-ADC3-EC4F73B0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54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EA6CF-F22D-4C11-D1D6-7024CA16A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17ADB-3C03-11F8-F80F-D73684CFD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A165-C070-DA4A-BE67-029415B7D6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B93DA-100D-740D-2253-54ACD1846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2B5328-5F9E-CCD7-BE66-417F55A6E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C1E2-8FAB-6D4C-ADC3-EC4F73B0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70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5BBDB3-1212-2E96-7022-4BC47E95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A165-C070-DA4A-BE67-029415B7D6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4D344B-A3ED-6C46-0099-5AEBB480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DA35A-3447-750F-7CB6-E06E1510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C1E2-8FAB-6D4C-ADC3-EC4F73B0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0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75D0C-6972-ED0D-8C27-1FEABCB5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6003F-9C85-E403-2831-E297A7843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32FDA-B416-8395-46F9-95AA5C744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194BC-6803-D537-4272-B1B70AC8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A165-C070-DA4A-BE67-029415B7D6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19AA2-8FFC-1FBB-EEC6-26D69271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CDC28-B5E2-8438-593D-4CB08205B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C1E2-8FAB-6D4C-ADC3-EC4F73B0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8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D2AB4-480E-930B-4BCC-98449BA58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E7349-847E-2426-D660-B8B9BBFDA4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318B6-2F64-0FC8-221F-F990439A1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44A3D-0995-317A-4C7F-50290C0EE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A165-C070-DA4A-BE67-029415B7D6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60FF3-AC94-7A15-0ECE-80215134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7DF26-C61E-A718-5331-3DACF51A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C1E2-8FAB-6D4C-ADC3-EC4F73B0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6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E34123-7796-56D6-0A60-7F7809B92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9069-66DD-30DF-20F1-B6718BAF3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08C30-0342-B903-3EB4-EBA7EC583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BA165-C070-DA4A-BE67-029415B7D6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B5E0C-E64D-1C45-AFBD-B4F584CC0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5DD62-EB3D-ECCB-C539-E4CC7170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7C1E2-8FAB-6D4C-ADC3-EC4F73B08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1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253899B9-7B0F-196C-5D3D-4A5DB702F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45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09F22BF-E3B4-5775-C4FC-B023293CF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5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10F5B17-BA28-6DC8-44D5-36B5F4E07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8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blue circles&#10;&#10;Description automatically generated">
            <a:extLst>
              <a:ext uri="{FF2B5EF4-FFF2-40B4-BE49-F238E27FC236}">
                <a16:creationId xmlns:a16="http://schemas.microsoft.com/office/drawing/2014/main" id="{585A26E8-E923-DFFF-E762-9CCEE77E8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25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circles with text&#10;&#10;Description automatically generated">
            <a:extLst>
              <a:ext uri="{FF2B5EF4-FFF2-40B4-BE49-F238E27FC236}">
                <a16:creationId xmlns:a16="http://schemas.microsoft.com/office/drawing/2014/main" id="{14AE17AF-2E1E-DD59-BE74-F53D6B592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34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0FA422BE-AC47-EA2D-F2E2-9E339E603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72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ue logos&#10;&#10;Description automatically generated">
            <a:extLst>
              <a:ext uri="{FF2B5EF4-FFF2-40B4-BE49-F238E27FC236}">
                <a16:creationId xmlns:a16="http://schemas.microsoft.com/office/drawing/2014/main" id="{DF70E42A-BFA1-ACCD-B713-08DF34020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76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C6E67326-91DF-AED4-61B1-7F71C451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1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yellow taxi&#10;&#10;Description automatically generated">
            <a:extLst>
              <a:ext uri="{FF2B5EF4-FFF2-40B4-BE49-F238E27FC236}">
                <a16:creationId xmlns:a16="http://schemas.microsoft.com/office/drawing/2014/main" id="{1B0E4658-B00A-1BEA-8D89-D2B642A35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80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logo&#10;&#10;Description automatically generated">
            <a:extLst>
              <a:ext uri="{FF2B5EF4-FFF2-40B4-BE49-F238E27FC236}">
                <a16:creationId xmlns:a16="http://schemas.microsoft.com/office/drawing/2014/main" id="{54629E9C-2C9C-D11F-D4E4-4AA3E976D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71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 wearing a mask&#10;&#10;Description automatically generated">
            <a:extLst>
              <a:ext uri="{FF2B5EF4-FFF2-40B4-BE49-F238E27FC236}">
                <a16:creationId xmlns:a16="http://schemas.microsoft.com/office/drawing/2014/main" id="{236442E3-6725-D740-F1B2-965E36BEA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8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mustache and question marks&#10;&#10;Description automatically generated">
            <a:extLst>
              <a:ext uri="{FF2B5EF4-FFF2-40B4-BE49-F238E27FC236}">
                <a16:creationId xmlns:a16="http://schemas.microsoft.com/office/drawing/2014/main" id="{49888BAF-6F00-F6FC-44C5-5BA901BE0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86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 with a graph and a blue and white logo&#10;&#10;Description automatically generated">
            <a:extLst>
              <a:ext uri="{FF2B5EF4-FFF2-40B4-BE49-F238E27FC236}">
                <a16:creationId xmlns:a16="http://schemas.microsoft.com/office/drawing/2014/main" id="{A2560D01-31D4-0E9A-6328-B51DBD08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57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A6D7A6BD-EE31-3539-7C21-AEA5C30DE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76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people&#10;&#10;Description automatically generated">
            <a:extLst>
              <a:ext uri="{FF2B5EF4-FFF2-40B4-BE49-F238E27FC236}">
                <a16:creationId xmlns:a16="http://schemas.microsoft.com/office/drawing/2014/main" id="{DF138981-2CCC-474B-E170-18D02EF5E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56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53029401-CD99-7703-A642-824AB5AB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60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two people&#10;&#10;Description automatically generated">
            <a:extLst>
              <a:ext uri="{FF2B5EF4-FFF2-40B4-BE49-F238E27FC236}">
                <a16:creationId xmlns:a16="http://schemas.microsoft.com/office/drawing/2014/main" id="{C8D9681E-77E0-E764-614A-FE6597BE7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1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itting on a chair&#10;&#10;Description automatically generated">
            <a:extLst>
              <a:ext uri="{FF2B5EF4-FFF2-40B4-BE49-F238E27FC236}">
                <a16:creationId xmlns:a16="http://schemas.microsoft.com/office/drawing/2014/main" id="{C28E771C-15C6-474A-95DD-C803BD069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98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blue ribbons&#10;&#10;Description automatically generated">
            <a:extLst>
              <a:ext uri="{FF2B5EF4-FFF2-40B4-BE49-F238E27FC236}">
                <a16:creationId xmlns:a16="http://schemas.microsoft.com/office/drawing/2014/main" id="{C43AED09-CA7E-7ABE-71F3-AC49E9E3B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81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two people&#10;&#10;Description automatically generated">
            <a:extLst>
              <a:ext uri="{FF2B5EF4-FFF2-40B4-BE49-F238E27FC236}">
                <a16:creationId xmlns:a16="http://schemas.microsoft.com/office/drawing/2014/main" id="{9CFE1F44-C088-401A-08F4-AF93B728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42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two people&#10;&#10;Description automatically generated">
            <a:extLst>
              <a:ext uri="{FF2B5EF4-FFF2-40B4-BE49-F238E27FC236}">
                <a16:creationId xmlns:a16="http://schemas.microsoft.com/office/drawing/2014/main" id="{8101C879-1B25-0E77-3555-F5D77228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2B68C2DE-90A0-12DB-B770-01163F769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7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with text above&#10;&#10;Description automatically generated">
            <a:extLst>
              <a:ext uri="{FF2B5EF4-FFF2-40B4-BE49-F238E27FC236}">
                <a16:creationId xmlns:a16="http://schemas.microsoft.com/office/drawing/2014/main" id="{4E4A09C1-31E8-B604-4187-51D061FB8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41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green alien&#10;&#10;Description automatically generated">
            <a:extLst>
              <a:ext uri="{FF2B5EF4-FFF2-40B4-BE49-F238E27FC236}">
                <a16:creationId xmlns:a16="http://schemas.microsoft.com/office/drawing/2014/main" id="{283D5C39-02D0-F25F-2BB9-0CC4C30B8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20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people&#10;&#10;Description automatically generated">
            <a:extLst>
              <a:ext uri="{FF2B5EF4-FFF2-40B4-BE49-F238E27FC236}">
                <a16:creationId xmlns:a16="http://schemas.microsoft.com/office/drawing/2014/main" id="{A175BAAD-BE3B-388B-B7BB-9734D6DCA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98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ck with a person in the middle&#10;&#10;Description automatically generated">
            <a:extLst>
              <a:ext uri="{FF2B5EF4-FFF2-40B4-BE49-F238E27FC236}">
                <a16:creationId xmlns:a16="http://schemas.microsoft.com/office/drawing/2014/main" id="{35167A35-43FB-4697-10ED-2863D69DE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29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s and a stopwatch&#10;&#10;Description automatically generated">
            <a:extLst>
              <a:ext uri="{FF2B5EF4-FFF2-40B4-BE49-F238E27FC236}">
                <a16:creationId xmlns:a16="http://schemas.microsoft.com/office/drawing/2014/main" id="{D5C0F13C-DFC4-D87B-5AC1-AA75C962F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2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3A843A2A-789E-6D35-24FE-DD5856781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2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1BB53554-90E2-68BE-03CE-C488039D9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2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 with butter and a blue sign&#10;&#10;Description automatically generated">
            <a:extLst>
              <a:ext uri="{FF2B5EF4-FFF2-40B4-BE49-F238E27FC236}">
                <a16:creationId xmlns:a16="http://schemas.microsoft.com/office/drawing/2014/main" id="{D3D87571-4102-F1D5-0AE8-43BC433BB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46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large boulder on top of a rock&#10;&#10;Description automatically generated">
            <a:extLst>
              <a:ext uri="{FF2B5EF4-FFF2-40B4-BE49-F238E27FC236}">
                <a16:creationId xmlns:a16="http://schemas.microsoft.com/office/drawing/2014/main" id="{143F4C2A-6E8C-EFB1-0CA4-DDD8345D6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35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dark hair and a black board with colorful stickers&#10;&#10;Description automatically generated">
            <a:extLst>
              <a:ext uri="{FF2B5EF4-FFF2-40B4-BE49-F238E27FC236}">
                <a16:creationId xmlns:a16="http://schemas.microsoft.com/office/drawing/2014/main" id="{BC44388C-14A6-742F-0798-2A2CD711A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04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dark hair and blue and white text&#10;&#10;Description automatically generated">
            <a:extLst>
              <a:ext uri="{FF2B5EF4-FFF2-40B4-BE49-F238E27FC236}">
                <a16:creationId xmlns:a16="http://schemas.microsoft.com/office/drawing/2014/main" id="{92129829-E04A-E769-4BF6-86C7371AA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49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a yellow sign and white text&#10;&#10;Description automatically generated">
            <a:extLst>
              <a:ext uri="{FF2B5EF4-FFF2-40B4-BE49-F238E27FC236}">
                <a16:creationId xmlns:a16="http://schemas.microsoft.com/office/drawing/2014/main" id="{4176423D-2D76-E454-5728-13B741FB7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38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late with a bowl of food on it&#10;&#10;Description automatically generated">
            <a:extLst>
              <a:ext uri="{FF2B5EF4-FFF2-40B4-BE49-F238E27FC236}">
                <a16:creationId xmlns:a16="http://schemas.microsoft.com/office/drawing/2014/main" id="{F6638A16-8695-7779-828C-D919BDED9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25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's face with blue and black text&#10;&#10;Description automatically generated">
            <a:extLst>
              <a:ext uri="{FF2B5EF4-FFF2-40B4-BE49-F238E27FC236}">
                <a16:creationId xmlns:a16="http://schemas.microsoft.com/office/drawing/2014/main" id="{E8F49BFB-D74D-BEE9-F629-BE3287268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3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lue ribbon&#10;&#10;Description automatically generated">
            <a:extLst>
              <a:ext uri="{FF2B5EF4-FFF2-40B4-BE49-F238E27FC236}">
                <a16:creationId xmlns:a16="http://schemas.microsoft.com/office/drawing/2014/main" id="{89AEDA07-0587-0930-4AA2-EA87D6EAE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25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microphone and a person with glasses&#10;&#10;Description automatically generated">
            <a:extLst>
              <a:ext uri="{FF2B5EF4-FFF2-40B4-BE49-F238E27FC236}">
                <a16:creationId xmlns:a16="http://schemas.microsoft.com/office/drawing/2014/main" id="{E5F9FB38-9505-BEB8-2353-7E0AF7C7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78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lue ribbon&#10;&#10;Description automatically generated">
            <a:extLst>
              <a:ext uri="{FF2B5EF4-FFF2-40B4-BE49-F238E27FC236}">
                <a16:creationId xmlns:a16="http://schemas.microsoft.com/office/drawing/2014/main" id="{61986848-BFAA-B4F3-B8D3-95697BD95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91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lue ribbon&#10;&#10;Description automatically generated">
            <a:extLst>
              <a:ext uri="{FF2B5EF4-FFF2-40B4-BE49-F238E27FC236}">
                <a16:creationId xmlns:a16="http://schemas.microsoft.com/office/drawing/2014/main" id="{B96AB3E1-F76E-54BB-A9E2-7090B837E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03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curly hair and blue text&#10;&#10;Description automatically generated">
            <a:extLst>
              <a:ext uri="{FF2B5EF4-FFF2-40B4-BE49-F238E27FC236}">
                <a16:creationId xmlns:a16="http://schemas.microsoft.com/office/drawing/2014/main" id="{B6B843CA-F530-AEDE-90F1-376878987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56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03BF9E08-ED4C-AF07-E425-6EB634BA1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91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ack circle with blue arrows&#10;&#10;Description automatically generated">
            <a:extLst>
              <a:ext uri="{FF2B5EF4-FFF2-40B4-BE49-F238E27FC236}">
                <a16:creationId xmlns:a16="http://schemas.microsoft.com/office/drawing/2014/main" id="{DC7A359D-3C51-B2C8-5270-14EE53485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95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ack circle with blue arrows&#10;&#10;Description automatically generated">
            <a:extLst>
              <a:ext uri="{FF2B5EF4-FFF2-40B4-BE49-F238E27FC236}">
                <a16:creationId xmlns:a16="http://schemas.microsoft.com/office/drawing/2014/main" id="{E6574B1B-F3B1-8E1C-99FC-2B957D8BC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82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ue rectangular objects with white text&#10;&#10;Description automatically generated">
            <a:extLst>
              <a:ext uri="{FF2B5EF4-FFF2-40B4-BE49-F238E27FC236}">
                <a16:creationId xmlns:a16="http://schemas.microsoft.com/office/drawing/2014/main" id="{4CB3382E-51EF-C4E6-6A88-83053C497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1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's face&#10;&#10;Description automatically generated">
            <a:extLst>
              <a:ext uri="{FF2B5EF4-FFF2-40B4-BE49-F238E27FC236}">
                <a16:creationId xmlns:a16="http://schemas.microsoft.com/office/drawing/2014/main" id="{B083E375-262E-11BF-90A4-F1DDDE45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669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various items&#10;&#10;Description automatically generated">
            <a:extLst>
              <a:ext uri="{FF2B5EF4-FFF2-40B4-BE49-F238E27FC236}">
                <a16:creationId xmlns:a16="http://schemas.microsoft.com/office/drawing/2014/main" id="{BC3B06B3-6703-E15C-8DBF-4053C7AAB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9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men with blue and white logos&#10;&#10;Description automatically generated">
            <a:extLst>
              <a:ext uri="{FF2B5EF4-FFF2-40B4-BE49-F238E27FC236}">
                <a16:creationId xmlns:a16="http://schemas.microsoft.com/office/drawing/2014/main" id="{5E056E87-9EDA-799B-D73E-E0EBC7260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159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on a white background&#10;&#10;Description automatically generated">
            <a:extLst>
              <a:ext uri="{FF2B5EF4-FFF2-40B4-BE49-F238E27FC236}">
                <a16:creationId xmlns:a16="http://schemas.microsoft.com/office/drawing/2014/main" id="{85F87AD1-C477-1126-5A03-81B8F2E7F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966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lue plaid pattern with blue text&#10;&#10;Description automatically generated">
            <a:extLst>
              <a:ext uri="{FF2B5EF4-FFF2-40B4-BE49-F238E27FC236}">
                <a16:creationId xmlns:a16="http://schemas.microsoft.com/office/drawing/2014/main" id="{89ABF778-D586-4917-7ABD-E7333B6E2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533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lue and white background&#10;&#10;Description automatically generated">
            <a:extLst>
              <a:ext uri="{FF2B5EF4-FFF2-40B4-BE49-F238E27FC236}">
                <a16:creationId xmlns:a16="http://schemas.microsoft.com/office/drawing/2014/main" id="{AA7C271C-3781-2F5F-80D5-58EE72602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295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denim jacket&#10;&#10;Description automatically generated">
            <a:extLst>
              <a:ext uri="{FF2B5EF4-FFF2-40B4-BE49-F238E27FC236}">
                <a16:creationId xmlns:a16="http://schemas.microsoft.com/office/drawing/2014/main" id="{1B198D2A-0D44-EBA4-46FD-D49F95267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784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009409AB-A283-2962-5D23-73212B236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25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with blue text&#10;&#10;Description automatically generated">
            <a:extLst>
              <a:ext uri="{FF2B5EF4-FFF2-40B4-BE49-F238E27FC236}">
                <a16:creationId xmlns:a16="http://schemas.microsoft.com/office/drawing/2014/main" id="{8AB932F7-1306-BBE8-B5BF-D94557903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351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jacket&#10;&#10;Description automatically generated">
            <a:extLst>
              <a:ext uri="{FF2B5EF4-FFF2-40B4-BE49-F238E27FC236}">
                <a16:creationId xmlns:a16="http://schemas.microsoft.com/office/drawing/2014/main" id="{1C1CE0C1-F8DE-F197-6005-39019982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80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puzzles&#10;&#10;Description automatically generated">
            <a:extLst>
              <a:ext uri="{FF2B5EF4-FFF2-40B4-BE49-F238E27FC236}">
                <a16:creationId xmlns:a16="http://schemas.microsoft.com/office/drawing/2014/main" id="{E1BF65DC-63CD-8972-70BD-247D08FE9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18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blue text&#10;&#10;Description automatically generated">
            <a:extLst>
              <a:ext uri="{FF2B5EF4-FFF2-40B4-BE49-F238E27FC236}">
                <a16:creationId xmlns:a16="http://schemas.microsoft.com/office/drawing/2014/main" id="{DA118EF1-D8CD-0609-A8B6-55B6058D6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767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lue text&#10;&#10;Description automatically generated">
            <a:extLst>
              <a:ext uri="{FF2B5EF4-FFF2-40B4-BE49-F238E27FC236}">
                <a16:creationId xmlns:a16="http://schemas.microsoft.com/office/drawing/2014/main" id="{6CD6C370-6AA0-1018-5C82-3D3F6C15E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040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lue text&#10;&#10;Description automatically generated">
            <a:extLst>
              <a:ext uri="{FF2B5EF4-FFF2-40B4-BE49-F238E27FC236}">
                <a16:creationId xmlns:a16="http://schemas.microsoft.com/office/drawing/2014/main" id="{68849148-5806-90CD-9CA0-0986743E4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826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06E4DAF3-BDD6-0671-B92F-3D3C92A9C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235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oves and a white truck&#10;&#10;Description automatically generated">
            <a:extLst>
              <a:ext uri="{FF2B5EF4-FFF2-40B4-BE49-F238E27FC236}">
                <a16:creationId xmlns:a16="http://schemas.microsoft.com/office/drawing/2014/main" id="{17AC5F5B-4968-D2AE-7E45-8A4CB2E24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328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men with blue squares&#10;&#10;Description automatically generated">
            <a:extLst>
              <a:ext uri="{FF2B5EF4-FFF2-40B4-BE49-F238E27FC236}">
                <a16:creationId xmlns:a16="http://schemas.microsoft.com/office/drawing/2014/main" id="{C843BC4D-608F-3735-BEE9-01ACC4FD3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100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with blue text&#10;&#10;Description automatically generated">
            <a:extLst>
              <a:ext uri="{FF2B5EF4-FFF2-40B4-BE49-F238E27FC236}">
                <a16:creationId xmlns:a16="http://schemas.microsoft.com/office/drawing/2014/main" id="{B9208288-CA4B-C3E4-8C60-5F2E4F1F7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852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eaning on her knee&#10;&#10;Description automatically generated">
            <a:extLst>
              <a:ext uri="{FF2B5EF4-FFF2-40B4-BE49-F238E27FC236}">
                <a16:creationId xmlns:a16="http://schemas.microsoft.com/office/drawing/2014/main" id="{F55AE2C2-72B8-C006-8EE5-43CB40F8B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51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nd looking up&#10;&#10;Description automatically generated">
            <a:extLst>
              <a:ext uri="{FF2B5EF4-FFF2-40B4-BE49-F238E27FC236}">
                <a16:creationId xmlns:a16="http://schemas.microsoft.com/office/drawing/2014/main" id="{2939FE1B-AB0F-4248-E9E0-AC5E09547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235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C76D2ABE-B6C8-9872-59CF-9BAACD3EB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41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quare with white text on it&#10;&#10;Description automatically generated">
            <a:extLst>
              <a:ext uri="{FF2B5EF4-FFF2-40B4-BE49-F238E27FC236}">
                <a16:creationId xmlns:a16="http://schemas.microsoft.com/office/drawing/2014/main" id="{327FD87F-3C95-2721-3B26-DFE6CEC29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797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two people&#10;&#10;Description automatically generated">
            <a:extLst>
              <a:ext uri="{FF2B5EF4-FFF2-40B4-BE49-F238E27FC236}">
                <a16:creationId xmlns:a16="http://schemas.microsoft.com/office/drawing/2014/main" id="{670A4EE1-7DED-0CEC-64BB-3E8874C73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735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ck and a couple of people in a boat&#10;&#10;Description automatically generated">
            <a:extLst>
              <a:ext uri="{FF2B5EF4-FFF2-40B4-BE49-F238E27FC236}">
                <a16:creationId xmlns:a16="http://schemas.microsoft.com/office/drawing/2014/main" id="{8E33B065-D8E9-3F28-D18E-C7A664525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333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hands&#10;&#10;Description automatically generated">
            <a:extLst>
              <a:ext uri="{FF2B5EF4-FFF2-40B4-BE49-F238E27FC236}">
                <a16:creationId xmlns:a16="http://schemas.microsoft.com/office/drawing/2014/main" id="{0A3F801A-7B05-B020-75B5-2E78B791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460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A0DDCA68-8637-F844-6E47-7C19B083B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671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19763350-2358-C883-BEDF-B4672374C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432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card with blue and black text&#10;&#10;Description automatically generated">
            <a:extLst>
              <a:ext uri="{FF2B5EF4-FFF2-40B4-BE49-F238E27FC236}">
                <a16:creationId xmlns:a16="http://schemas.microsoft.com/office/drawing/2014/main" id="{EDAD8018-4916-2439-E065-2D7F4B66F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52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logo&#10;&#10;Description automatically generated">
            <a:extLst>
              <a:ext uri="{FF2B5EF4-FFF2-40B4-BE49-F238E27FC236}">
                <a16:creationId xmlns:a16="http://schemas.microsoft.com/office/drawing/2014/main" id="{A20164D5-86B7-6DA3-2C8D-A3FC38057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9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's head in a blue arrow&#10;&#10;Description automatically generated">
            <a:extLst>
              <a:ext uri="{FF2B5EF4-FFF2-40B4-BE49-F238E27FC236}">
                <a16:creationId xmlns:a16="http://schemas.microsoft.com/office/drawing/2014/main" id="{60EC3018-10DC-81B5-5D2C-A53E5D729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23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0</Words>
  <Application>Microsoft Office PowerPoint</Application>
  <PresentationFormat>Widescreen</PresentationFormat>
  <Paragraphs>0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richman</dc:creator>
  <cp:lastModifiedBy>Joanne Misuraca</cp:lastModifiedBy>
  <cp:revision>4</cp:revision>
  <dcterms:created xsi:type="dcterms:W3CDTF">2023-07-31T15:45:37Z</dcterms:created>
  <dcterms:modified xsi:type="dcterms:W3CDTF">2023-08-12T14:43:21Z</dcterms:modified>
</cp:coreProperties>
</file>