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98" r:id="rId1"/>
  </p:sldMasterIdLst>
  <p:notesMasterIdLst>
    <p:notesMasterId r:id="rId9"/>
  </p:notesMasterIdLst>
  <p:handoutMasterIdLst>
    <p:handoutMasterId r:id="rId10"/>
  </p:handoutMasterIdLst>
  <p:sldIdLst>
    <p:sldId id="2141412529" r:id="rId2"/>
    <p:sldId id="2141412522" r:id="rId3"/>
    <p:sldId id="2899" r:id="rId4"/>
    <p:sldId id="2141412512" r:id="rId5"/>
    <p:sldId id="2141412310" r:id="rId6"/>
    <p:sldId id="2141412528" r:id="rId7"/>
    <p:sldId id="319" r:id="rId8"/>
  </p:sldIdLst>
  <p:sldSz cx="9144000" cy="5143500" type="screen16x9"/>
  <p:notesSz cx="6858000" cy="9144000"/>
  <p:defaultTextStyle>
    <a:defPPr>
      <a:defRPr lang="en-US"/>
    </a:defPPr>
    <a:lvl1pPr algn="l" rtl="0" fontAlgn="base">
      <a:lnSpc>
        <a:spcPct val="125000"/>
      </a:lnSpc>
      <a:spcBef>
        <a:spcPct val="2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fontAlgn="base">
      <a:lnSpc>
        <a:spcPct val="125000"/>
      </a:lnSpc>
      <a:spcBef>
        <a:spcPct val="2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fontAlgn="base">
      <a:lnSpc>
        <a:spcPct val="125000"/>
      </a:lnSpc>
      <a:spcBef>
        <a:spcPct val="2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fontAlgn="base">
      <a:lnSpc>
        <a:spcPct val="125000"/>
      </a:lnSpc>
      <a:spcBef>
        <a:spcPct val="2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fontAlgn="base">
      <a:lnSpc>
        <a:spcPct val="125000"/>
      </a:lnSpc>
      <a:spcBef>
        <a:spcPct val="2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D71D28"/>
    <a:srgbClr val="000000"/>
    <a:srgbClr val="8C0C04"/>
    <a:srgbClr val="980F33"/>
    <a:srgbClr val="FDF9F2"/>
    <a:srgbClr val="6490AC"/>
    <a:srgbClr val="A88441"/>
    <a:srgbClr val="5E676F"/>
    <a:srgbClr val="8EB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8" autoAdjust="0"/>
    <p:restoredTop sz="94218" autoAdjust="0"/>
  </p:normalViewPr>
  <p:slideViewPr>
    <p:cSldViewPr>
      <p:cViewPr varScale="1">
        <p:scale>
          <a:sx n="140" d="100"/>
          <a:sy n="140" d="100"/>
        </p:scale>
        <p:origin x="114" y="18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080" y="2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orion\MBA%20Files%20(New)\Research\Active%20Documents\ECON\Research%20Presentations\0_Chart%20sources\Originations%20Charts%20Apr%202023%20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\\orion\MBA%20Files%20(New)\Research\Active%20Documents\ECON\Research%20Presentations\0_Chart%20sources\Jumbo%20conforming%20spread%20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Mortgage Originations History and Forecast </a:t>
            </a:r>
          </a:p>
          <a:p>
            <a:pPr>
              <a:defRPr/>
            </a:pPr>
            <a:r>
              <a:rPr lang="en-US"/>
              <a:t>$billions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16622922134738E-2"/>
          <c:y val="0.10862510936132984"/>
          <c:w val="0.90620559930008748"/>
          <c:h val="0.7552981189851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Table'!$B$1</c:f>
              <c:strCache>
                <c:ptCount val="1"/>
                <c:pt idx="0">
                  <c:v> Refi </c:v>
                </c:pt>
              </c:strCache>
            </c:strRef>
          </c:tx>
          <c:spPr>
            <a:solidFill>
              <a:schemeClr val="accent6"/>
            </a:solidFill>
            <a:ln w="41275">
              <a:noFill/>
            </a:ln>
          </c:spPr>
          <c:invertIfNegative val="0"/>
          <c:dLbls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BD-4054-A1D3-7B7FEF59D059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BD-4054-A1D3-7B7FEF59D059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BD-4054-A1D3-7B7FEF59D059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BD-4054-A1D3-7B7FEF59D059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BD-4054-A1D3-7B7FEF59D0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'Data Table'!$A$14:$A$37</c:f>
              <c:numCache>
                <c:formatCode>General</c:formatCode>
                <c:ptCount val="2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  <c:pt idx="23">
                  <c:v>2025</c:v>
                </c:pt>
              </c:numCache>
              <c:extLst/>
            </c:numRef>
          </c:cat>
          <c:val>
            <c:numRef>
              <c:f>'Data Table'!$B$14:$B$37</c:f>
              <c:numCache>
                <c:formatCode>_(* #,##0_);_(* \(#,##0\);_(* "-"??_);_(@_)</c:formatCode>
                <c:ptCount val="24"/>
                <c:pt idx="0">
                  <c:v>1757</c:v>
                </c:pt>
                <c:pt idx="1">
                  <c:v>2532</c:v>
                </c:pt>
                <c:pt idx="2">
                  <c:v>1463</c:v>
                </c:pt>
                <c:pt idx="3">
                  <c:v>1514</c:v>
                </c:pt>
                <c:pt idx="4">
                  <c:v>1326</c:v>
                </c:pt>
                <c:pt idx="5">
                  <c:v>1166</c:v>
                </c:pt>
                <c:pt idx="6">
                  <c:v>777</c:v>
                </c:pt>
                <c:pt idx="7">
                  <c:v>1331</c:v>
                </c:pt>
                <c:pt idx="8">
                  <c:v>1168</c:v>
                </c:pt>
                <c:pt idx="9">
                  <c:v>931</c:v>
                </c:pt>
                <c:pt idx="10">
                  <c:v>1456</c:v>
                </c:pt>
                <c:pt idx="11">
                  <c:v>1111</c:v>
                </c:pt>
                <c:pt idx="12">
                  <c:v>502.00000000000006</c:v>
                </c:pt>
                <c:pt idx="13">
                  <c:v>775.5311303030303</c:v>
                </c:pt>
                <c:pt idx="14">
                  <c:v>999.15694315789472</c:v>
                </c:pt>
                <c:pt idx="15">
                  <c:v>616.37848163265312</c:v>
                </c:pt>
                <c:pt idx="16">
                  <c:v>467.34693877551018</c:v>
                </c:pt>
                <c:pt idx="17">
                  <c:v>1028.4497186593676</c:v>
                </c:pt>
                <c:pt idx="18">
                  <c:v>2625.4872485312499</c:v>
                </c:pt>
                <c:pt idx="19">
                  <c:v>2573.7143279033553</c:v>
                </c:pt>
                <c:pt idx="20">
                  <c:v>667</c:v>
                </c:pt>
                <c:pt idx="21">
                  <c:v>368</c:v>
                </c:pt>
                <c:pt idx="22">
                  <c:v>590</c:v>
                </c:pt>
                <c:pt idx="23">
                  <c:v>685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29BD-4054-A1D3-7B7FEF59D059}"/>
            </c:ext>
          </c:extLst>
        </c:ser>
        <c:ser>
          <c:idx val="1"/>
          <c:order val="1"/>
          <c:tx>
            <c:strRef>
              <c:f>'Data Table'!$C$1</c:f>
              <c:strCache>
                <c:ptCount val="1"/>
                <c:pt idx="0">
                  <c:v> Purchase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41275">
              <a:noFill/>
            </a:ln>
          </c:spPr>
          <c:invertIfNegative val="0"/>
          <c:dLbls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BD-4054-A1D3-7B7FEF59D059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9BD-4054-A1D3-7B7FEF59D059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9BD-4054-A1D3-7B7FEF59D059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9BD-4054-A1D3-7B7FEF59D059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9BD-4054-A1D3-7B7FEF59D0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'Data Table'!$A$14:$A$37</c:f>
              <c:numCache>
                <c:formatCode>General</c:formatCode>
                <c:ptCount val="2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  <c:pt idx="23">
                  <c:v>2025</c:v>
                </c:pt>
              </c:numCache>
              <c:extLst/>
            </c:numRef>
          </c:cat>
          <c:val>
            <c:numRef>
              <c:f>'Data Table'!$C$14:$C$37</c:f>
              <c:numCache>
                <c:formatCode>_(* #,##0_);_(* \(#,##0\);_(* "-"??_);_(@_)</c:formatCode>
                <c:ptCount val="24"/>
                <c:pt idx="0">
                  <c:v>1097</c:v>
                </c:pt>
                <c:pt idx="1">
                  <c:v>1280</c:v>
                </c:pt>
                <c:pt idx="2">
                  <c:v>1309</c:v>
                </c:pt>
                <c:pt idx="3">
                  <c:v>1512</c:v>
                </c:pt>
                <c:pt idx="4">
                  <c:v>1399</c:v>
                </c:pt>
                <c:pt idx="5">
                  <c:v>1140</c:v>
                </c:pt>
                <c:pt idx="6">
                  <c:v>731</c:v>
                </c:pt>
                <c:pt idx="7">
                  <c:v>664</c:v>
                </c:pt>
                <c:pt idx="8">
                  <c:v>530</c:v>
                </c:pt>
                <c:pt idx="9">
                  <c:v>505</c:v>
                </c:pt>
                <c:pt idx="10">
                  <c:v>587</c:v>
                </c:pt>
                <c:pt idx="11">
                  <c:v>734</c:v>
                </c:pt>
                <c:pt idx="12">
                  <c:v>759</c:v>
                </c:pt>
                <c:pt idx="13">
                  <c:v>903.03851030927831</c:v>
                </c:pt>
                <c:pt idx="14">
                  <c:v>1052.3008526315789</c:v>
                </c:pt>
                <c:pt idx="15">
                  <c:v>1143.4028221052629</c:v>
                </c:pt>
                <c:pt idx="16">
                  <c:v>1209.1836734693877</c:v>
                </c:pt>
                <c:pt idx="17">
                  <c:v>1225.0318766264165</c:v>
                </c:pt>
                <c:pt idx="18">
                  <c:v>1482.3202201458339</c:v>
                </c:pt>
                <c:pt idx="19">
                  <c:v>1862.7177382678949</c:v>
                </c:pt>
                <c:pt idx="20">
                  <c:v>1577.9646986060739</c:v>
                </c:pt>
                <c:pt idx="21">
                  <c:v>1391</c:v>
                </c:pt>
                <c:pt idx="22">
                  <c:v>1596</c:v>
                </c:pt>
                <c:pt idx="23">
                  <c:v>1783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29BD-4054-A1D3-7B7FEF59D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7840280"/>
        <c:axId val="426805216"/>
      </c:barChart>
      <c:lineChart>
        <c:grouping val="standard"/>
        <c:varyColors val="0"/>
        <c:ser>
          <c:idx val="2"/>
          <c:order val="2"/>
          <c:tx>
            <c:strRef>
              <c:f>'Data Table'!$D$1</c:f>
              <c:strCache>
                <c:ptCount val="1"/>
                <c:pt idx="0">
                  <c:v> Total </c:v>
                </c:pt>
              </c:strCache>
            </c:strRef>
          </c:tx>
          <c:spPr>
            <a:ln w="38100">
              <a:solidFill>
                <a:schemeClr val="bg1">
                  <a:lumMod val="65000"/>
                </a:schemeClr>
              </a:solidFill>
            </a:ln>
          </c:spPr>
          <c:marker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</c:marker>
          <c:dLbls>
            <c:dLbl>
              <c:idx val="19"/>
              <c:layout>
                <c:manualLayout>
                  <c:x val="-5.1618257784221251E-2"/>
                  <c:y val="-3.9648817622307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9BD-4054-A1D3-7B7FEF59D059}"/>
                </c:ext>
              </c:extLst>
            </c:dLbl>
            <c:dLbl>
              <c:idx val="20"/>
              <c:layout>
                <c:manualLayout>
                  <c:x val="-1.9356846669083161E-2"/>
                  <c:y val="-1.903143245870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9BD-4054-A1D3-7B7FEF59D059}"/>
                </c:ext>
              </c:extLst>
            </c:dLbl>
            <c:dLbl>
              <c:idx val="21"/>
              <c:layout>
                <c:manualLayout>
                  <c:x val="-2.7168696304387792E-2"/>
                  <c:y val="-2.640396944624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9BD-4054-A1D3-7B7FEF59D059}"/>
                </c:ext>
              </c:extLst>
            </c:dLbl>
            <c:dLbl>
              <c:idx val="22"/>
              <c:layout>
                <c:manualLayout>
                  <c:x val="-3.4256182296836565E-2"/>
                  <c:y val="-1.5087982540709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9BD-4054-A1D3-7B7FEF59D059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9BD-4054-A1D3-7B7FEF59D0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'Data Table'!$A$14:$A$37</c:f>
              <c:numCache>
                <c:formatCode>General</c:formatCode>
                <c:ptCount val="2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  <c:pt idx="23">
                  <c:v>2025</c:v>
                </c:pt>
              </c:numCache>
              <c:extLst/>
            </c:numRef>
          </c:cat>
          <c:val>
            <c:numRef>
              <c:f>'Data Table'!$D$14:$D$37</c:f>
              <c:numCache>
                <c:formatCode>_(* #,##0_);_(* \(#,##0\);_(* "-"??_);_(@_)</c:formatCode>
                <c:ptCount val="24"/>
                <c:pt idx="0">
                  <c:v>2854</c:v>
                </c:pt>
                <c:pt idx="1">
                  <c:v>3812</c:v>
                </c:pt>
                <c:pt idx="2">
                  <c:v>2773</c:v>
                </c:pt>
                <c:pt idx="3">
                  <c:v>3027</c:v>
                </c:pt>
                <c:pt idx="4">
                  <c:v>2726</c:v>
                </c:pt>
                <c:pt idx="5">
                  <c:v>2306</c:v>
                </c:pt>
                <c:pt idx="6">
                  <c:v>1509</c:v>
                </c:pt>
                <c:pt idx="7">
                  <c:v>1995</c:v>
                </c:pt>
                <c:pt idx="8">
                  <c:v>1698</c:v>
                </c:pt>
                <c:pt idx="9">
                  <c:v>1436</c:v>
                </c:pt>
                <c:pt idx="10">
                  <c:v>2043</c:v>
                </c:pt>
                <c:pt idx="11">
                  <c:v>1845</c:v>
                </c:pt>
                <c:pt idx="12">
                  <c:v>1261</c:v>
                </c:pt>
                <c:pt idx="13">
                  <c:v>1678.5696406123086</c:v>
                </c:pt>
                <c:pt idx="14">
                  <c:v>2051.4577957894735</c:v>
                </c:pt>
                <c:pt idx="15">
                  <c:v>1759.781303737916</c:v>
                </c:pt>
                <c:pt idx="16">
                  <c:v>1676.5306122448978</c:v>
                </c:pt>
                <c:pt idx="17">
                  <c:v>2253.4815952857844</c:v>
                </c:pt>
                <c:pt idx="18">
                  <c:v>4107.8074686770833</c:v>
                </c:pt>
                <c:pt idx="19">
                  <c:v>4436.43206617125</c:v>
                </c:pt>
                <c:pt idx="20">
                  <c:v>2244.9646986060739</c:v>
                </c:pt>
                <c:pt idx="21">
                  <c:v>1759</c:v>
                </c:pt>
                <c:pt idx="22">
                  <c:v>2186</c:v>
                </c:pt>
                <c:pt idx="23">
                  <c:v>2468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11-29BD-4054-A1D3-7B7FEF59D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840280"/>
        <c:axId val="426805216"/>
      </c:lineChart>
      <c:catAx>
        <c:axId val="507840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426805216"/>
        <c:crosses val="autoZero"/>
        <c:auto val="1"/>
        <c:lblAlgn val="ctr"/>
        <c:lblOffset val="100"/>
        <c:noMultiLvlLbl val="0"/>
      </c:catAx>
      <c:valAx>
        <c:axId val="42680521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_(* #,##0_);_(* \(#,##0\);_(* &quot;-&quot;??_);_(@_)" sourceLinked="1"/>
        <c:majorTickMark val="out"/>
        <c:minorTickMark val="none"/>
        <c:tickLblPos val="nextTo"/>
        <c:crossAx val="50784028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 dirty="0"/>
              <a:t>30-Year</a:t>
            </a:r>
            <a:r>
              <a:rPr lang="en-US" b="1" baseline="0" dirty="0"/>
              <a:t> Fixed Rates and 10-Year Treasury Yield</a:t>
            </a:r>
          </a:p>
          <a:p>
            <a:pPr>
              <a:defRPr/>
            </a:pPr>
            <a:r>
              <a:rPr lang="en-US" sz="1200" b="0" dirty="0"/>
              <a:t>Average Conforming-Treasury Spread from 2009 to 2018: 184 bps</a:t>
            </a:r>
          </a:p>
          <a:p>
            <a:pPr>
              <a:defRPr/>
            </a:pP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3559954311266653E-2"/>
          <c:y val="0.15565236827148432"/>
          <c:w val="0.92100794692330124"/>
          <c:h val="0.60876372205299156"/>
        </c:manualLayout>
      </c:layout>
      <c:lineChart>
        <c:grouping val="standar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MBA: FRM 30-Year: Contract Interest Rate (%)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Sheet1!$A$425:$A$661</c:f>
              <c:numCache>
                <c:formatCode>yyyy</c:formatCode>
                <c:ptCount val="237"/>
                <c:pt idx="0">
                  <c:v>43469</c:v>
                </c:pt>
                <c:pt idx="1">
                  <c:v>43476</c:v>
                </c:pt>
                <c:pt idx="2">
                  <c:v>43483</c:v>
                </c:pt>
                <c:pt idx="3">
                  <c:v>43490</c:v>
                </c:pt>
                <c:pt idx="4">
                  <c:v>43497</c:v>
                </c:pt>
                <c:pt idx="5">
                  <c:v>43504</c:v>
                </c:pt>
                <c:pt idx="6">
                  <c:v>43511</c:v>
                </c:pt>
                <c:pt idx="7">
                  <c:v>43518</c:v>
                </c:pt>
                <c:pt idx="8">
                  <c:v>43525</c:v>
                </c:pt>
                <c:pt idx="9">
                  <c:v>43532</c:v>
                </c:pt>
                <c:pt idx="10">
                  <c:v>43539</c:v>
                </c:pt>
                <c:pt idx="11">
                  <c:v>43546</c:v>
                </c:pt>
                <c:pt idx="12">
                  <c:v>43553</c:v>
                </c:pt>
                <c:pt idx="13">
                  <c:v>43560</c:v>
                </c:pt>
                <c:pt idx="14">
                  <c:v>43567</c:v>
                </c:pt>
                <c:pt idx="15">
                  <c:v>43574</c:v>
                </c:pt>
                <c:pt idx="16">
                  <c:v>43581</c:v>
                </c:pt>
                <c:pt idx="17">
                  <c:v>43588</c:v>
                </c:pt>
                <c:pt idx="18">
                  <c:v>43595</c:v>
                </c:pt>
                <c:pt idx="19">
                  <c:v>43602</c:v>
                </c:pt>
                <c:pt idx="20">
                  <c:v>43609</c:v>
                </c:pt>
                <c:pt idx="21">
                  <c:v>43616</c:v>
                </c:pt>
                <c:pt idx="22">
                  <c:v>43623</c:v>
                </c:pt>
                <c:pt idx="23">
                  <c:v>43630</c:v>
                </c:pt>
                <c:pt idx="24">
                  <c:v>43637</c:v>
                </c:pt>
                <c:pt idx="25">
                  <c:v>43644</c:v>
                </c:pt>
                <c:pt idx="26">
                  <c:v>43651</c:v>
                </c:pt>
                <c:pt idx="27">
                  <c:v>43658</c:v>
                </c:pt>
                <c:pt idx="28">
                  <c:v>43665</c:v>
                </c:pt>
                <c:pt idx="29">
                  <c:v>43672</c:v>
                </c:pt>
                <c:pt idx="30">
                  <c:v>43679</c:v>
                </c:pt>
                <c:pt idx="31">
                  <c:v>43686</c:v>
                </c:pt>
                <c:pt idx="32">
                  <c:v>43693</c:v>
                </c:pt>
                <c:pt idx="33">
                  <c:v>43700</c:v>
                </c:pt>
                <c:pt idx="34">
                  <c:v>43707</c:v>
                </c:pt>
                <c:pt idx="35">
                  <c:v>43714</c:v>
                </c:pt>
                <c:pt idx="36">
                  <c:v>43721</c:v>
                </c:pt>
                <c:pt idx="37">
                  <c:v>43728</c:v>
                </c:pt>
                <c:pt idx="38">
                  <c:v>43735</c:v>
                </c:pt>
                <c:pt idx="39">
                  <c:v>43742</c:v>
                </c:pt>
                <c:pt idx="40">
                  <c:v>43749</c:v>
                </c:pt>
                <c:pt idx="41">
                  <c:v>43756</c:v>
                </c:pt>
                <c:pt idx="42">
                  <c:v>43763</c:v>
                </c:pt>
                <c:pt idx="43">
                  <c:v>43770</c:v>
                </c:pt>
                <c:pt idx="44">
                  <c:v>43777</c:v>
                </c:pt>
                <c:pt idx="45">
                  <c:v>43784</c:v>
                </c:pt>
                <c:pt idx="46">
                  <c:v>43791</c:v>
                </c:pt>
                <c:pt idx="47">
                  <c:v>43798</c:v>
                </c:pt>
                <c:pt idx="48">
                  <c:v>43805</c:v>
                </c:pt>
                <c:pt idx="49">
                  <c:v>43812</c:v>
                </c:pt>
                <c:pt idx="50">
                  <c:v>43819</c:v>
                </c:pt>
                <c:pt idx="51">
                  <c:v>43826</c:v>
                </c:pt>
                <c:pt idx="52">
                  <c:v>43833</c:v>
                </c:pt>
                <c:pt idx="53">
                  <c:v>43840</c:v>
                </c:pt>
                <c:pt idx="54">
                  <c:v>43847</c:v>
                </c:pt>
                <c:pt idx="55">
                  <c:v>43854</c:v>
                </c:pt>
                <c:pt idx="56">
                  <c:v>43861</c:v>
                </c:pt>
                <c:pt idx="57">
                  <c:v>43868</c:v>
                </c:pt>
                <c:pt idx="58">
                  <c:v>43875</c:v>
                </c:pt>
                <c:pt idx="59">
                  <c:v>43882</c:v>
                </c:pt>
                <c:pt idx="60">
                  <c:v>43889</c:v>
                </c:pt>
                <c:pt idx="61">
                  <c:v>43896</c:v>
                </c:pt>
                <c:pt idx="62">
                  <c:v>43903</c:v>
                </c:pt>
                <c:pt idx="63">
                  <c:v>43910</c:v>
                </c:pt>
                <c:pt idx="64">
                  <c:v>43917</c:v>
                </c:pt>
                <c:pt idx="65">
                  <c:v>43924</c:v>
                </c:pt>
                <c:pt idx="66">
                  <c:v>43931</c:v>
                </c:pt>
                <c:pt idx="67">
                  <c:v>43938</c:v>
                </c:pt>
                <c:pt idx="68">
                  <c:v>43945</c:v>
                </c:pt>
                <c:pt idx="69">
                  <c:v>43952</c:v>
                </c:pt>
                <c:pt idx="70">
                  <c:v>43959</c:v>
                </c:pt>
                <c:pt idx="71">
                  <c:v>43966</c:v>
                </c:pt>
                <c:pt idx="72">
                  <c:v>43973</c:v>
                </c:pt>
                <c:pt idx="73">
                  <c:v>43980</c:v>
                </c:pt>
                <c:pt idx="74">
                  <c:v>43987</c:v>
                </c:pt>
                <c:pt idx="75">
                  <c:v>43994</c:v>
                </c:pt>
                <c:pt idx="76">
                  <c:v>44001</c:v>
                </c:pt>
                <c:pt idx="77">
                  <c:v>44008</c:v>
                </c:pt>
                <c:pt idx="78">
                  <c:v>44015</c:v>
                </c:pt>
                <c:pt idx="79">
                  <c:v>44022</c:v>
                </c:pt>
                <c:pt idx="80">
                  <c:v>44029</c:v>
                </c:pt>
                <c:pt idx="81">
                  <c:v>44036</c:v>
                </c:pt>
                <c:pt idx="82">
                  <c:v>44043</c:v>
                </c:pt>
                <c:pt idx="83">
                  <c:v>44050</c:v>
                </c:pt>
                <c:pt idx="84">
                  <c:v>44057</c:v>
                </c:pt>
                <c:pt idx="85">
                  <c:v>44064</c:v>
                </c:pt>
                <c:pt idx="86">
                  <c:v>44071</c:v>
                </c:pt>
                <c:pt idx="87">
                  <c:v>44078</c:v>
                </c:pt>
                <c:pt idx="88">
                  <c:v>44085</c:v>
                </c:pt>
                <c:pt idx="89">
                  <c:v>44092</c:v>
                </c:pt>
                <c:pt idx="90">
                  <c:v>44099</c:v>
                </c:pt>
                <c:pt idx="91">
                  <c:v>44106</c:v>
                </c:pt>
                <c:pt idx="92">
                  <c:v>44113</c:v>
                </c:pt>
                <c:pt idx="93">
                  <c:v>44120</c:v>
                </c:pt>
                <c:pt idx="94">
                  <c:v>44127</c:v>
                </c:pt>
                <c:pt idx="95">
                  <c:v>44134</c:v>
                </c:pt>
                <c:pt idx="96">
                  <c:v>44141</c:v>
                </c:pt>
                <c:pt idx="97">
                  <c:v>44148</c:v>
                </c:pt>
                <c:pt idx="98">
                  <c:v>44155</c:v>
                </c:pt>
                <c:pt idx="99">
                  <c:v>44162</c:v>
                </c:pt>
                <c:pt idx="100">
                  <c:v>44169</c:v>
                </c:pt>
                <c:pt idx="101">
                  <c:v>44176</c:v>
                </c:pt>
                <c:pt idx="102">
                  <c:v>44183</c:v>
                </c:pt>
                <c:pt idx="103">
                  <c:v>44190</c:v>
                </c:pt>
                <c:pt idx="104">
                  <c:v>44197</c:v>
                </c:pt>
                <c:pt idx="105">
                  <c:v>44204</c:v>
                </c:pt>
                <c:pt idx="106">
                  <c:v>44211</c:v>
                </c:pt>
                <c:pt idx="107">
                  <c:v>44218</c:v>
                </c:pt>
                <c:pt idx="108">
                  <c:v>44225</c:v>
                </c:pt>
                <c:pt idx="109">
                  <c:v>44232</c:v>
                </c:pt>
                <c:pt idx="110">
                  <c:v>44239</c:v>
                </c:pt>
                <c:pt idx="111">
                  <c:v>44246</c:v>
                </c:pt>
                <c:pt idx="112">
                  <c:v>44253</c:v>
                </c:pt>
                <c:pt idx="113">
                  <c:v>44260</c:v>
                </c:pt>
                <c:pt idx="114">
                  <c:v>44267</c:v>
                </c:pt>
                <c:pt idx="115">
                  <c:v>44274</c:v>
                </c:pt>
                <c:pt idx="116">
                  <c:v>44281</c:v>
                </c:pt>
                <c:pt idx="117">
                  <c:v>44288</c:v>
                </c:pt>
                <c:pt idx="118">
                  <c:v>44295</c:v>
                </c:pt>
                <c:pt idx="119">
                  <c:v>44302</c:v>
                </c:pt>
                <c:pt idx="120">
                  <c:v>44309</c:v>
                </c:pt>
                <c:pt idx="121">
                  <c:v>44316</c:v>
                </c:pt>
                <c:pt idx="122">
                  <c:v>44323</c:v>
                </c:pt>
                <c:pt idx="123">
                  <c:v>44330</c:v>
                </c:pt>
                <c:pt idx="124">
                  <c:v>44337</c:v>
                </c:pt>
                <c:pt idx="125">
                  <c:v>44344</c:v>
                </c:pt>
                <c:pt idx="126">
                  <c:v>44351</c:v>
                </c:pt>
                <c:pt idx="127">
                  <c:v>44358</c:v>
                </c:pt>
                <c:pt idx="128">
                  <c:v>44365</c:v>
                </c:pt>
                <c:pt idx="129">
                  <c:v>44372</c:v>
                </c:pt>
                <c:pt idx="130">
                  <c:v>44379</c:v>
                </c:pt>
                <c:pt idx="131">
                  <c:v>44386</c:v>
                </c:pt>
                <c:pt idx="132">
                  <c:v>44393</c:v>
                </c:pt>
                <c:pt idx="133">
                  <c:v>44400</c:v>
                </c:pt>
                <c:pt idx="134">
                  <c:v>44407</c:v>
                </c:pt>
                <c:pt idx="135">
                  <c:v>44414</c:v>
                </c:pt>
                <c:pt idx="136">
                  <c:v>44421</c:v>
                </c:pt>
                <c:pt idx="137">
                  <c:v>44428</c:v>
                </c:pt>
                <c:pt idx="138">
                  <c:v>44435</c:v>
                </c:pt>
                <c:pt idx="139">
                  <c:v>44442</c:v>
                </c:pt>
                <c:pt idx="140">
                  <c:v>44449</c:v>
                </c:pt>
                <c:pt idx="141">
                  <c:v>44456</c:v>
                </c:pt>
                <c:pt idx="142">
                  <c:v>44463</c:v>
                </c:pt>
                <c:pt idx="143">
                  <c:v>44470</c:v>
                </c:pt>
                <c:pt idx="144">
                  <c:v>44477</c:v>
                </c:pt>
                <c:pt idx="145">
                  <c:v>44484</c:v>
                </c:pt>
                <c:pt idx="146">
                  <c:v>44491</c:v>
                </c:pt>
                <c:pt idx="147">
                  <c:v>44498</c:v>
                </c:pt>
                <c:pt idx="148">
                  <c:v>44505</c:v>
                </c:pt>
                <c:pt idx="149">
                  <c:v>44512</c:v>
                </c:pt>
                <c:pt idx="150">
                  <c:v>44519</c:v>
                </c:pt>
                <c:pt idx="151">
                  <c:v>44526</c:v>
                </c:pt>
                <c:pt idx="152">
                  <c:v>44533</c:v>
                </c:pt>
                <c:pt idx="153">
                  <c:v>44540</c:v>
                </c:pt>
                <c:pt idx="154">
                  <c:v>44547</c:v>
                </c:pt>
                <c:pt idx="155">
                  <c:v>44554</c:v>
                </c:pt>
                <c:pt idx="156">
                  <c:v>44561</c:v>
                </c:pt>
                <c:pt idx="157">
                  <c:v>44568</c:v>
                </c:pt>
                <c:pt idx="158">
                  <c:v>44575</c:v>
                </c:pt>
                <c:pt idx="159">
                  <c:v>44582</c:v>
                </c:pt>
                <c:pt idx="160">
                  <c:v>44589</c:v>
                </c:pt>
                <c:pt idx="161">
                  <c:v>44596</c:v>
                </c:pt>
                <c:pt idx="162">
                  <c:v>44603</c:v>
                </c:pt>
                <c:pt idx="163">
                  <c:v>44610</c:v>
                </c:pt>
                <c:pt idx="164">
                  <c:v>44617</c:v>
                </c:pt>
                <c:pt idx="165">
                  <c:v>44624</c:v>
                </c:pt>
                <c:pt idx="166">
                  <c:v>44631</c:v>
                </c:pt>
                <c:pt idx="167">
                  <c:v>44638</c:v>
                </c:pt>
                <c:pt idx="168">
                  <c:v>44645</c:v>
                </c:pt>
                <c:pt idx="169">
                  <c:v>44652</c:v>
                </c:pt>
                <c:pt idx="170">
                  <c:v>44659</c:v>
                </c:pt>
                <c:pt idx="171">
                  <c:v>44666</c:v>
                </c:pt>
                <c:pt idx="172">
                  <c:v>44673</c:v>
                </c:pt>
                <c:pt idx="173">
                  <c:v>44680</c:v>
                </c:pt>
                <c:pt idx="174">
                  <c:v>44687</c:v>
                </c:pt>
                <c:pt idx="175">
                  <c:v>44694</c:v>
                </c:pt>
                <c:pt idx="176">
                  <c:v>44701</c:v>
                </c:pt>
                <c:pt idx="177">
                  <c:v>44708</c:v>
                </c:pt>
                <c:pt idx="178">
                  <c:v>44715</c:v>
                </c:pt>
                <c:pt idx="179">
                  <c:v>44722</c:v>
                </c:pt>
                <c:pt idx="180">
                  <c:v>44729</c:v>
                </c:pt>
                <c:pt idx="181">
                  <c:v>44736</c:v>
                </c:pt>
                <c:pt idx="182">
                  <c:v>44743</c:v>
                </c:pt>
                <c:pt idx="183">
                  <c:v>44750</c:v>
                </c:pt>
                <c:pt idx="184">
                  <c:v>44757</c:v>
                </c:pt>
                <c:pt idx="185">
                  <c:v>44764</c:v>
                </c:pt>
                <c:pt idx="186">
                  <c:v>44771</c:v>
                </c:pt>
                <c:pt idx="187">
                  <c:v>44778</c:v>
                </c:pt>
                <c:pt idx="188">
                  <c:v>44785</c:v>
                </c:pt>
                <c:pt idx="189">
                  <c:v>44792</c:v>
                </c:pt>
                <c:pt idx="190">
                  <c:v>44799</c:v>
                </c:pt>
                <c:pt idx="191">
                  <c:v>44806</c:v>
                </c:pt>
                <c:pt idx="192">
                  <c:v>44813</c:v>
                </c:pt>
                <c:pt idx="193">
                  <c:v>44820</c:v>
                </c:pt>
                <c:pt idx="194">
                  <c:v>44827</c:v>
                </c:pt>
                <c:pt idx="195">
                  <c:v>44834</c:v>
                </c:pt>
                <c:pt idx="196">
                  <c:v>44841</c:v>
                </c:pt>
                <c:pt idx="197">
                  <c:v>44848</c:v>
                </c:pt>
                <c:pt idx="198">
                  <c:v>44855</c:v>
                </c:pt>
                <c:pt idx="199">
                  <c:v>44862</c:v>
                </c:pt>
                <c:pt idx="200">
                  <c:v>44869</c:v>
                </c:pt>
                <c:pt idx="201">
                  <c:v>44876</c:v>
                </c:pt>
                <c:pt idx="202">
                  <c:v>44883</c:v>
                </c:pt>
                <c:pt idx="203">
                  <c:v>44890</c:v>
                </c:pt>
                <c:pt idx="204">
                  <c:v>44897</c:v>
                </c:pt>
                <c:pt idx="205">
                  <c:v>44904</c:v>
                </c:pt>
                <c:pt idx="206">
                  <c:v>44911</c:v>
                </c:pt>
                <c:pt idx="207">
                  <c:v>44918</c:v>
                </c:pt>
                <c:pt idx="208">
                  <c:v>44925</c:v>
                </c:pt>
                <c:pt idx="209">
                  <c:v>44932</c:v>
                </c:pt>
                <c:pt idx="210">
                  <c:v>44939</c:v>
                </c:pt>
                <c:pt idx="211">
                  <c:v>44946</c:v>
                </c:pt>
                <c:pt idx="212">
                  <c:v>44953</c:v>
                </c:pt>
                <c:pt idx="213">
                  <c:v>44960</c:v>
                </c:pt>
                <c:pt idx="214">
                  <c:v>44967</c:v>
                </c:pt>
                <c:pt idx="215">
                  <c:v>44974</c:v>
                </c:pt>
                <c:pt idx="216">
                  <c:v>44981</c:v>
                </c:pt>
                <c:pt idx="217">
                  <c:v>44988</c:v>
                </c:pt>
                <c:pt idx="218">
                  <c:v>44995</c:v>
                </c:pt>
                <c:pt idx="219">
                  <c:v>45002</c:v>
                </c:pt>
                <c:pt idx="220">
                  <c:v>45009</c:v>
                </c:pt>
                <c:pt idx="221">
                  <c:v>45016</c:v>
                </c:pt>
                <c:pt idx="222">
                  <c:v>45023</c:v>
                </c:pt>
                <c:pt idx="223">
                  <c:v>45030</c:v>
                </c:pt>
                <c:pt idx="224">
                  <c:v>45037</c:v>
                </c:pt>
                <c:pt idx="225">
                  <c:v>45044</c:v>
                </c:pt>
                <c:pt idx="226">
                  <c:v>45051</c:v>
                </c:pt>
                <c:pt idx="227">
                  <c:v>45058</c:v>
                </c:pt>
                <c:pt idx="228">
                  <c:v>45065</c:v>
                </c:pt>
                <c:pt idx="229">
                  <c:v>45072</c:v>
                </c:pt>
                <c:pt idx="230">
                  <c:v>45079</c:v>
                </c:pt>
                <c:pt idx="231">
                  <c:v>45086</c:v>
                </c:pt>
                <c:pt idx="232">
                  <c:v>45093</c:v>
                </c:pt>
                <c:pt idx="233">
                  <c:v>45100</c:v>
                </c:pt>
                <c:pt idx="234">
                  <c:v>45107</c:v>
                </c:pt>
                <c:pt idx="235">
                  <c:v>45114</c:v>
                </c:pt>
                <c:pt idx="236">
                  <c:v>45121</c:v>
                </c:pt>
              </c:numCache>
            </c:numRef>
          </c:cat>
          <c:val>
            <c:numRef>
              <c:f>Sheet1!$C$425:$C$661</c:f>
              <c:numCache>
                <c:formatCode>0.00</c:formatCode>
                <c:ptCount val="237"/>
                <c:pt idx="0">
                  <c:v>4.74</c:v>
                </c:pt>
                <c:pt idx="1">
                  <c:v>4.74</c:v>
                </c:pt>
                <c:pt idx="2">
                  <c:v>4.75</c:v>
                </c:pt>
                <c:pt idx="3">
                  <c:v>4.76</c:v>
                </c:pt>
                <c:pt idx="4">
                  <c:v>4.6900000000000004</c:v>
                </c:pt>
                <c:pt idx="5">
                  <c:v>4.6500000000000004</c:v>
                </c:pt>
                <c:pt idx="6">
                  <c:v>4.66</c:v>
                </c:pt>
                <c:pt idx="7">
                  <c:v>4.6500000000000004</c:v>
                </c:pt>
                <c:pt idx="8">
                  <c:v>4.67</c:v>
                </c:pt>
                <c:pt idx="9">
                  <c:v>4.6399999999999997</c:v>
                </c:pt>
                <c:pt idx="10">
                  <c:v>4.55</c:v>
                </c:pt>
                <c:pt idx="11">
                  <c:v>4.45</c:v>
                </c:pt>
                <c:pt idx="12">
                  <c:v>4.3600000000000003</c:v>
                </c:pt>
                <c:pt idx="13">
                  <c:v>4.4000000000000004</c:v>
                </c:pt>
                <c:pt idx="14">
                  <c:v>4.4400000000000004</c:v>
                </c:pt>
                <c:pt idx="15">
                  <c:v>4.46</c:v>
                </c:pt>
                <c:pt idx="16">
                  <c:v>4.42</c:v>
                </c:pt>
                <c:pt idx="17">
                  <c:v>4.41</c:v>
                </c:pt>
                <c:pt idx="18">
                  <c:v>4.4000000000000004</c:v>
                </c:pt>
                <c:pt idx="19">
                  <c:v>4.33</c:v>
                </c:pt>
                <c:pt idx="20">
                  <c:v>4.33</c:v>
                </c:pt>
                <c:pt idx="21">
                  <c:v>4.2300000000000004</c:v>
                </c:pt>
                <c:pt idx="22">
                  <c:v>4.12</c:v>
                </c:pt>
                <c:pt idx="23">
                  <c:v>4.1399999999999997</c:v>
                </c:pt>
                <c:pt idx="24">
                  <c:v>4.0599999999999996</c:v>
                </c:pt>
                <c:pt idx="25">
                  <c:v>4.07</c:v>
                </c:pt>
                <c:pt idx="26">
                  <c:v>4.04</c:v>
                </c:pt>
                <c:pt idx="27">
                  <c:v>4.12</c:v>
                </c:pt>
                <c:pt idx="28">
                  <c:v>4.08</c:v>
                </c:pt>
                <c:pt idx="29">
                  <c:v>4.08</c:v>
                </c:pt>
                <c:pt idx="30">
                  <c:v>4.01</c:v>
                </c:pt>
                <c:pt idx="31">
                  <c:v>3.93</c:v>
                </c:pt>
                <c:pt idx="32">
                  <c:v>3.9</c:v>
                </c:pt>
                <c:pt idx="33">
                  <c:v>3.94</c:v>
                </c:pt>
                <c:pt idx="34">
                  <c:v>3.87</c:v>
                </c:pt>
                <c:pt idx="35">
                  <c:v>3.82</c:v>
                </c:pt>
                <c:pt idx="36">
                  <c:v>4.01</c:v>
                </c:pt>
                <c:pt idx="37">
                  <c:v>4.0199999999999996</c:v>
                </c:pt>
                <c:pt idx="38">
                  <c:v>3.99</c:v>
                </c:pt>
                <c:pt idx="39">
                  <c:v>3.9</c:v>
                </c:pt>
                <c:pt idx="40">
                  <c:v>3.92</c:v>
                </c:pt>
                <c:pt idx="41">
                  <c:v>4.0199999999999996</c:v>
                </c:pt>
                <c:pt idx="42">
                  <c:v>4.05</c:v>
                </c:pt>
                <c:pt idx="43">
                  <c:v>3.98</c:v>
                </c:pt>
                <c:pt idx="44">
                  <c:v>4.03</c:v>
                </c:pt>
                <c:pt idx="45">
                  <c:v>3.99</c:v>
                </c:pt>
                <c:pt idx="46">
                  <c:v>3.97</c:v>
                </c:pt>
                <c:pt idx="47">
                  <c:v>3.97</c:v>
                </c:pt>
                <c:pt idx="48">
                  <c:v>3.98</c:v>
                </c:pt>
                <c:pt idx="49">
                  <c:v>3.98</c:v>
                </c:pt>
                <c:pt idx="50">
                  <c:v>3.99</c:v>
                </c:pt>
                <c:pt idx="51">
                  <c:v>3.95</c:v>
                </c:pt>
                <c:pt idx="52">
                  <c:v>3.91</c:v>
                </c:pt>
                <c:pt idx="53">
                  <c:v>3.87</c:v>
                </c:pt>
                <c:pt idx="54">
                  <c:v>3.87</c:v>
                </c:pt>
                <c:pt idx="55">
                  <c:v>3.81</c:v>
                </c:pt>
                <c:pt idx="56">
                  <c:v>3.71</c:v>
                </c:pt>
                <c:pt idx="57">
                  <c:v>3.72</c:v>
                </c:pt>
                <c:pt idx="58">
                  <c:v>3.77</c:v>
                </c:pt>
                <c:pt idx="59">
                  <c:v>3.73</c:v>
                </c:pt>
                <c:pt idx="60">
                  <c:v>3.57</c:v>
                </c:pt>
                <c:pt idx="61">
                  <c:v>3.47</c:v>
                </c:pt>
                <c:pt idx="62">
                  <c:v>3.74</c:v>
                </c:pt>
                <c:pt idx="63">
                  <c:v>3.82</c:v>
                </c:pt>
                <c:pt idx="64">
                  <c:v>3.47</c:v>
                </c:pt>
                <c:pt idx="65">
                  <c:v>3.49</c:v>
                </c:pt>
                <c:pt idx="66">
                  <c:v>3.45</c:v>
                </c:pt>
                <c:pt idx="67">
                  <c:v>3.45</c:v>
                </c:pt>
                <c:pt idx="68">
                  <c:v>3.43</c:v>
                </c:pt>
                <c:pt idx="69">
                  <c:v>3.4</c:v>
                </c:pt>
                <c:pt idx="70">
                  <c:v>3.43</c:v>
                </c:pt>
                <c:pt idx="71">
                  <c:v>3.41</c:v>
                </c:pt>
                <c:pt idx="72">
                  <c:v>3.42</c:v>
                </c:pt>
                <c:pt idx="73">
                  <c:v>3.37</c:v>
                </c:pt>
                <c:pt idx="74">
                  <c:v>3.38</c:v>
                </c:pt>
                <c:pt idx="75">
                  <c:v>3.3</c:v>
                </c:pt>
                <c:pt idx="76">
                  <c:v>3.3</c:v>
                </c:pt>
                <c:pt idx="77">
                  <c:v>3.29</c:v>
                </c:pt>
                <c:pt idx="78">
                  <c:v>3.26</c:v>
                </c:pt>
                <c:pt idx="79">
                  <c:v>3.19</c:v>
                </c:pt>
                <c:pt idx="80">
                  <c:v>3.2</c:v>
                </c:pt>
                <c:pt idx="81">
                  <c:v>3.2</c:v>
                </c:pt>
                <c:pt idx="82">
                  <c:v>3.14</c:v>
                </c:pt>
                <c:pt idx="83">
                  <c:v>3.06</c:v>
                </c:pt>
                <c:pt idx="84">
                  <c:v>3.13</c:v>
                </c:pt>
                <c:pt idx="85">
                  <c:v>3.11</c:v>
                </c:pt>
                <c:pt idx="86">
                  <c:v>3.08</c:v>
                </c:pt>
                <c:pt idx="87">
                  <c:v>3.07</c:v>
                </c:pt>
                <c:pt idx="88">
                  <c:v>3.07</c:v>
                </c:pt>
                <c:pt idx="89">
                  <c:v>3.1</c:v>
                </c:pt>
                <c:pt idx="90">
                  <c:v>3.05</c:v>
                </c:pt>
                <c:pt idx="91">
                  <c:v>3.01</c:v>
                </c:pt>
                <c:pt idx="92">
                  <c:v>3</c:v>
                </c:pt>
                <c:pt idx="93">
                  <c:v>3.02</c:v>
                </c:pt>
                <c:pt idx="94">
                  <c:v>3</c:v>
                </c:pt>
                <c:pt idx="95">
                  <c:v>3.01</c:v>
                </c:pt>
                <c:pt idx="96">
                  <c:v>2.98</c:v>
                </c:pt>
                <c:pt idx="97">
                  <c:v>2.99</c:v>
                </c:pt>
                <c:pt idx="98">
                  <c:v>2.92</c:v>
                </c:pt>
                <c:pt idx="99">
                  <c:v>2.92</c:v>
                </c:pt>
                <c:pt idx="100">
                  <c:v>2.9</c:v>
                </c:pt>
                <c:pt idx="101">
                  <c:v>2.85</c:v>
                </c:pt>
                <c:pt idx="102">
                  <c:v>2.86</c:v>
                </c:pt>
                <c:pt idx="103">
                  <c:v>2.9</c:v>
                </c:pt>
                <c:pt idx="104">
                  <c:v>2.86</c:v>
                </c:pt>
                <c:pt idx="105">
                  <c:v>2.88</c:v>
                </c:pt>
                <c:pt idx="106">
                  <c:v>2.92</c:v>
                </c:pt>
                <c:pt idx="107">
                  <c:v>2.95</c:v>
                </c:pt>
                <c:pt idx="108">
                  <c:v>2.92</c:v>
                </c:pt>
                <c:pt idx="109">
                  <c:v>2.96</c:v>
                </c:pt>
                <c:pt idx="110">
                  <c:v>2.98</c:v>
                </c:pt>
                <c:pt idx="111">
                  <c:v>3.08</c:v>
                </c:pt>
                <c:pt idx="112">
                  <c:v>3.23</c:v>
                </c:pt>
                <c:pt idx="113">
                  <c:v>3.26</c:v>
                </c:pt>
                <c:pt idx="114">
                  <c:v>3.28</c:v>
                </c:pt>
                <c:pt idx="115">
                  <c:v>3.36</c:v>
                </c:pt>
                <c:pt idx="116">
                  <c:v>3.33</c:v>
                </c:pt>
                <c:pt idx="117">
                  <c:v>3.36</c:v>
                </c:pt>
                <c:pt idx="118">
                  <c:v>3.27</c:v>
                </c:pt>
                <c:pt idx="119">
                  <c:v>3.2</c:v>
                </c:pt>
                <c:pt idx="120">
                  <c:v>3.17</c:v>
                </c:pt>
                <c:pt idx="121">
                  <c:v>3.18</c:v>
                </c:pt>
                <c:pt idx="122">
                  <c:v>3.11</c:v>
                </c:pt>
                <c:pt idx="123">
                  <c:v>3.15</c:v>
                </c:pt>
                <c:pt idx="124">
                  <c:v>3.18</c:v>
                </c:pt>
                <c:pt idx="125">
                  <c:v>3.17</c:v>
                </c:pt>
                <c:pt idx="126">
                  <c:v>3.15</c:v>
                </c:pt>
                <c:pt idx="127">
                  <c:v>3.11</c:v>
                </c:pt>
                <c:pt idx="128">
                  <c:v>3.18</c:v>
                </c:pt>
                <c:pt idx="129">
                  <c:v>3.2</c:v>
                </c:pt>
                <c:pt idx="130">
                  <c:v>3.15</c:v>
                </c:pt>
                <c:pt idx="131">
                  <c:v>3.09</c:v>
                </c:pt>
                <c:pt idx="132">
                  <c:v>3.11</c:v>
                </c:pt>
                <c:pt idx="133">
                  <c:v>3.01</c:v>
                </c:pt>
                <c:pt idx="134">
                  <c:v>2.97</c:v>
                </c:pt>
                <c:pt idx="135">
                  <c:v>2.99</c:v>
                </c:pt>
                <c:pt idx="136">
                  <c:v>3.06</c:v>
                </c:pt>
                <c:pt idx="137">
                  <c:v>3.03</c:v>
                </c:pt>
                <c:pt idx="138">
                  <c:v>3.03</c:v>
                </c:pt>
                <c:pt idx="139">
                  <c:v>3.03</c:v>
                </c:pt>
                <c:pt idx="140">
                  <c:v>3.03</c:v>
                </c:pt>
                <c:pt idx="141">
                  <c:v>3.03</c:v>
                </c:pt>
                <c:pt idx="142">
                  <c:v>3.1</c:v>
                </c:pt>
                <c:pt idx="143">
                  <c:v>3.14</c:v>
                </c:pt>
                <c:pt idx="144">
                  <c:v>3.18</c:v>
                </c:pt>
                <c:pt idx="145">
                  <c:v>3.23</c:v>
                </c:pt>
                <c:pt idx="146">
                  <c:v>3.3</c:v>
                </c:pt>
                <c:pt idx="147">
                  <c:v>3.24</c:v>
                </c:pt>
                <c:pt idx="148">
                  <c:v>3.16</c:v>
                </c:pt>
                <c:pt idx="149">
                  <c:v>3.2</c:v>
                </c:pt>
                <c:pt idx="150">
                  <c:v>3.24</c:v>
                </c:pt>
                <c:pt idx="151">
                  <c:v>3.31</c:v>
                </c:pt>
                <c:pt idx="152">
                  <c:v>3.3</c:v>
                </c:pt>
                <c:pt idx="153">
                  <c:v>3.3</c:v>
                </c:pt>
                <c:pt idx="154">
                  <c:v>3.27</c:v>
                </c:pt>
                <c:pt idx="155">
                  <c:v>3.31</c:v>
                </c:pt>
                <c:pt idx="156">
                  <c:v>3.33</c:v>
                </c:pt>
                <c:pt idx="157">
                  <c:v>3.52</c:v>
                </c:pt>
                <c:pt idx="158">
                  <c:v>3.64</c:v>
                </c:pt>
                <c:pt idx="159">
                  <c:v>3.72</c:v>
                </c:pt>
                <c:pt idx="160">
                  <c:v>3.78</c:v>
                </c:pt>
                <c:pt idx="161">
                  <c:v>3.83</c:v>
                </c:pt>
                <c:pt idx="162">
                  <c:v>4.05</c:v>
                </c:pt>
                <c:pt idx="163">
                  <c:v>4.0599999999999996</c:v>
                </c:pt>
                <c:pt idx="164">
                  <c:v>4.1500000000000004</c:v>
                </c:pt>
                <c:pt idx="165">
                  <c:v>4.09</c:v>
                </c:pt>
                <c:pt idx="166">
                  <c:v>4.2699999999999996</c:v>
                </c:pt>
                <c:pt idx="167">
                  <c:v>4.5</c:v>
                </c:pt>
                <c:pt idx="168">
                  <c:v>4.8</c:v>
                </c:pt>
                <c:pt idx="169">
                  <c:v>4.9000000000000004</c:v>
                </c:pt>
                <c:pt idx="170">
                  <c:v>5.13</c:v>
                </c:pt>
                <c:pt idx="171">
                  <c:v>5.2</c:v>
                </c:pt>
                <c:pt idx="172">
                  <c:v>5.37</c:v>
                </c:pt>
                <c:pt idx="173">
                  <c:v>5.36</c:v>
                </c:pt>
                <c:pt idx="174">
                  <c:v>5.53</c:v>
                </c:pt>
                <c:pt idx="175">
                  <c:v>5.49</c:v>
                </c:pt>
                <c:pt idx="176">
                  <c:v>5.46</c:v>
                </c:pt>
                <c:pt idx="177">
                  <c:v>5.33</c:v>
                </c:pt>
                <c:pt idx="178">
                  <c:v>5.4</c:v>
                </c:pt>
                <c:pt idx="179">
                  <c:v>5.65</c:v>
                </c:pt>
                <c:pt idx="180">
                  <c:v>5.98</c:v>
                </c:pt>
                <c:pt idx="181">
                  <c:v>5.84</c:v>
                </c:pt>
                <c:pt idx="182">
                  <c:v>5.74</c:v>
                </c:pt>
                <c:pt idx="183">
                  <c:v>5.74</c:v>
                </c:pt>
                <c:pt idx="184">
                  <c:v>5.82</c:v>
                </c:pt>
                <c:pt idx="185">
                  <c:v>5.74</c:v>
                </c:pt>
                <c:pt idx="186">
                  <c:v>5.43</c:v>
                </c:pt>
                <c:pt idx="187">
                  <c:v>5.47</c:v>
                </c:pt>
                <c:pt idx="188">
                  <c:v>5.45</c:v>
                </c:pt>
                <c:pt idx="189">
                  <c:v>5.65</c:v>
                </c:pt>
                <c:pt idx="190">
                  <c:v>5.8</c:v>
                </c:pt>
                <c:pt idx="191">
                  <c:v>5.94</c:v>
                </c:pt>
                <c:pt idx="192">
                  <c:v>6.01</c:v>
                </c:pt>
                <c:pt idx="193">
                  <c:v>6.25</c:v>
                </c:pt>
                <c:pt idx="194">
                  <c:v>6.52</c:v>
                </c:pt>
                <c:pt idx="195">
                  <c:v>6.75</c:v>
                </c:pt>
                <c:pt idx="196">
                  <c:v>6.81</c:v>
                </c:pt>
                <c:pt idx="197">
                  <c:v>6.94</c:v>
                </c:pt>
                <c:pt idx="198">
                  <c:v>7.16</c:v>
                </c:pt>
                <c:pt idx="199">
                  <c:v>7.06</c:v>
                </c:pt>
                <c:pt idx="200">
                  <c:v>7.14</c:v>
                </c:pt>
                <c:pt idx="201">
                  <c:v>6.9</c:v>
                </c:pt>
                <c:pt idx="202">
                  <c:v>6.67</c:v>
                </c:pt>
                <c:pt idx="203">
                  <c:v>6.49</c:v>
                </c:pt>
                <c:pt idx="204">
                  <c:v>6.41</c:v>
                </c:pt>
                <c:pt idx="205">
                  <c:v>6.42</c:v>
                </c:pt>
                <c:pt idx="206">
                  <c:v>6.34</c:v>
                </c:pt>
                <c:pt idx="207">
                  <c:v>6.42</c:v>
                </c:pt>
                <c:pt idx="208">
                  <c:v>6.58</c:v>
                </c:pt>
                <c:pt idx="209">
                  <c:v>6.42</c:v>
                </c:pt>
                <c:pt idx="210">
                  <c:v>6.23</c:v>
                </c:pt>
                <c:pt idx="211">
                  <c:v>6.2</c:v>
                </c:pt>
                <c:pt idx="212">
                  <c:v>6.19</c:v>
                </c:pt>
                <c:pt idx="213">
                  <c:v>6.18</c:v>
                </c:pt>
                <c:pt idx="214">
                  <c:v>6.39</c:v>
                </c:pt>
                <c:pt idx="215">
                  <c:v>6.62</c:v>
                </c:pt>
                <c:pt idx="216">
                  <c:v>6.71</c:v>
                </c:pt>
                <c:pt idx="217">
                  <c:v>6.79</c:v>
                </c:pt>
                <c:pt idx="218">
                  <c:v>6.71</c:v>
                </c:pt>
                <c:pt idx="219">
                  <c:v>6.48</c:v>
                </c:pt>
                <c:pt idx="220">
                  <c:v>6.45</c:v>
                </c:pt>
                <c:pt idx="221">
                  <c:v>6.4</c:v>
                </c:pt>
                <c:pt idx="222">
                  <c:v>6.3</c:v>
                </c:pt>
                <c:pt idx="223">
                  <c:v>6.43</c:v>
                </c:pt>
                <c:pt idx="224">
                  <c:v>6.55</c:v>
                </c:pt>
                <c:pt idx="225">
                  <c:v>6.5</c:v>
                </c:pt>
                <c:pt idx="226">
                  <c:v>6.48</c:v>
                </c:pt>
                <c:pt idx="227">
                  <c:v>6.57</c:v>
                </c:pt>
                <c:pt idx="228">
                  <c:v>6.69</c:v>
                </c:pt>
                <c:pt idx="229">
                  <c:v>6.91</c:v>
                </c:pt>
                <c:pt idx="230">
                  <c:v>6.81</c:v>
                </c:pt>
                <c:pt idx="231">
                  <c:v>6.77</c:v>
                </c:pt>
                <c:pt idx="232">
                  <c:v>6.73</c:v>
                </c:pt>
                <c:pt idx="233">
                  <c:v>6.75</c:v>
                </c:pt>
                <c:pt idx="234">
                  <c:v>6.85</c:v>
                </c:pt>
                <c:pt idx="235">
                  <c:v>7.07</c:v>
                </c:pt>
                <c:pt idx="236">
                  <c:v>6.87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28-4B6B-8A3A-B6CE310D46B7}"/>
            </c:ext>
          </c:extLst>
        </c:ser>
        <c:ser>
          <c:idx val="1"/>
          <c:order val="1"/>
          <c:tx>
            <c:strRef>
              <c:f>Sheet1!$D$2</c:f>
              <c:strCache>
                <c:ptCount val="1"/>
                <c:pt idx="0">
                  <c:v>MBA: 30-Year Jumbo: Contract Interest Rate (%)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Sheet1!$A$425:$A$661</c:f>
              <c:numCache>
                <c:formatCode>yyyy</c:formatCode>
                <c:ptCount val="237"/>
                <c:pt idx="0">
                  <c:v>43469</c:v>
                </c:pt>
                <c:pt idx="1">
                  <c:v>43476</c:v>
                </c:pt>
                <c:pt idx="2">
                  <c:v>43483</c:v>
                </c:pt>
                <c:pt idx="3">
                  <c:v>43490</c:v>
                </c:pt>
                <c:pt idx="4">
                  <c:v>43497</c:v>
                </c:pt>
                <c:pt idx="5">
                  <c:v>43504</c:v>
                </c:pt>
                <c:pt idx="6">
                  <c:v>43511</c:v>
                </c:pt>
                <c:pt idx="7">
                  <c:v>43518</c:v>
                </c:pt>
                <c:pt idx="8">
                  <c:v>43525</c:v>
                </c:pt>
                <c:pt idx="9">
                  <c:v>43532</c:v>
                </c:pt>
                <c:pt idx="10">
                  <c:v>43539</c:v>
                </c:pt>
                <c:pt idx="11">
                  <c:v>43546</c:v>
                </c:pt>
                <c:pt idx="12">
                  <c:v>43553</c:v>
                </c:pt>
                <c:pt idx="13">
                  <c:v>43560</c:v>
                </c:pt>
                <c:pt idx="14">
                  <c:v>43567</c:v>
                </c:pt>
                <c:pt idx="15">
                  <c:v>43574</c:v>
                </c:pt>
                <c:pt idx="16">
                  <c:v>43581</c:v>
                </c:pt>
                <c:pt idx="17">
                  <c:v>43588</c:v>
                </c:pt>
                <c:pt idx="18">
                  <c:v>43595</c:v>
                </c:pt>
                <c:pt idx="19">
                  <c:v>43602</c:v>
                </c:pt>
                <c:pt idx="20">
                  <c:v>43609</c:v>
                </c:pt>
                <c:pt idx="21">
                  <c:v>43616</c:v>
                </c:pt>
                <c:pt idx="22">
                  <c:v>43623</c:v>
                </c:pt>
                <c:pt idx="23">
                  <c:v>43630</c:v>
                </c:pt>
                <c:pt idx="24">
                  <c:v>43637</c:v>
                </c:pt>
                <c:pt idx="25">
                  <c:v>43644</c:v>
                </c:pt>
                <c:pt idx="26">
                  <c:v>43651</c:v>
                </c:pt>
                <c:pt idx="27">
                  <c:v>43658</c:v>
                </c:pt>
                <c:pt idx="28">
                  <c:v>43665</c:v>
                </c:pt>
                <c:pt idx="29">
                  <c:v>43672</c:v>
                </c:pt>
                <c:pt idx="30">
                  <c:v>43679</c:v>
                </c:pt>
                <c:pt idx="31">
                  <c:v>43686</c:v>
                </c:pt>
                <c:pt idx="32">
                  <c:v>43693</c:v>
                </c:pt>
                <c:pt idx="33">
                  <c:v>43700</c:v>
                </c:pt>
                <c:pt idx="34">
                  <c:v>43707</c:v>
                </c:pt>
                <c:pt idx="35">
                  <c:v>43714</c:v>
                </c:pt>
                <c:pt idx="36">
                  <c:v>43721</c:v>
                </c:pt>
                <c:pt idx="37">
                  <c:v>43728</c:v>
                </c:pt>
                <c:pt idx="38">
                  <c:v>43735</c:v>
                </c:pt>
                <c:pt idx="39">
                  <c:v>43742</c:v>
                </c:pt>
                <c:pt idx="40">
                  <c:v>43749</c:v>
                </c:pt>
                <c:pt idx="41">
                  <c:v>43756</c:v>
                </c:pt>
                <c:pt idx="42">
                  <c:v>43763</c:v>
                </c:pt>
                <c:pt idx="43">
                  <c:v>43770</c:v>
                </c:pt>
                <c:pt idx="44">
                  <c:v>43777</c:v>
                </c:pt>
                <c:pt idx="45">
                  <c:v>43784</c:v>
                </c:pt>
                <c:pt idx="46">
                  <c:v>43791</c:v>
                </c:pt>
                <c:pt idx="47">
                  <c:v>43798</c:v>
                </c:pt>
                <c:pt idx="48">
                  <c:v>43805</c:v>
                </c:pt>
                <c:pt idx="49">
                  <c:v>43812</c:v>
                </c:pt>
                <c:pt idx="50">
                  <c:v>43819</c:v>
                </c:pt>
                <c:pt idx="51">
                  <c:v>43826</c:v>
                </c:pt>
                <c:pt idx="52">
                  <c:v>43833</c:v>
                </c:pt>
                <c:pt idx="53">
                  <c:v>43840</c:v>
                </c:pt>
                <c:pt idx="54">
                  <c:v>43847</c:v>
                </c:pt>
                <c:pt idx="55">
                  <c:v>43854</c:v>
                </c:pt>
                <c:pt idx="56">
                  <c:v>43861</c:v>
                </c:pt>
                <c:pt idx="57">
                  <c:v>43868</c:v>
                </c:pt>
                <c:pt idx="58">
                  <c:v>43875</c:v>
                </c:pt>
                <c:pt idx="59">
                  <c:v>43882</c:v>
                </c:pt>
                <c:pt idx="60">
                  <c:v>43889</c:v>
                </c:pt>
                <c:pt idx="61">
                  <c:v>43896</c:v>
                </c:pt>
                <c:pt idx="62">
                  <c:v>43903</c:v>
                </c:pt>
                <c:pt idx="63">
                  <c:v>43910</c:v>
                </c:pt>
                <c:pt idx="64">
                  <c:v>43917</c:v>
                </c:pt>
                <c:pt idx="65">
                  <c:v>43924</c:v>
                </c:pt>
                <c:pt idx="66">
                  <c:v>43931</c:v>
                </c:pt>
                <c:pt idx="67">
                  <c:v>43938</c:v>
                </c:pt>
                <c:pt idx="68">
                  <c:v>43945</c:v>
                </c:pt>
                <c:pt idx="69">
                  <c:v>43952</c:v>
                </c:pt>
                <c:pt idx="70">
                  <c:v>43959</c:v>
                </c:pt>
                <c:pt idx="71">
                  <c:v>43966</c:v>
                </c:pt>
                <c:pt idx="72">
                  <c:v>43973</c:v>
                </c:pt>
                <c:pt idx="73">
                  <c:v>43980</c:v>
                </c:pt>
                <c:pt idx="74">
                  <c:v>43987</c:v>
                </c:pt>
                <c:pt idx="75">
                  <c:v>43994</c:v>
                </c:pt>
                <c:pt idx="76">
                  <c:v>44001</c:v>
                </c:pt>
                <c:pt idx="77">
                  <c:v>44008</c:v>
                </c:pt>
                <c:pt idx="78">
                  <c:v>44015</c:v>
                </c:pt>
                <c:pt idx="79">
                  <c:v>44022</c:v>
                </c:pt>
                <c:pt idx="80">
                  <c:v>44029</c:v>
                </c:pt>
                <c:pt idx="81">
                  <c:v>44036</c:v>
                </c:pt>
                <c:pt idx="82">
                  <c:v>44043</c:v>
                </c:pt>
                <c:pt idx="83">
                  <c:v>44050</c:v>
                </c:pt>
                <c:pt idx="84">
                  <c:v>44057</c:v>
                </c:pt>
                <c:pt idx="85">
                  <c:v>44064</c:v>
                </c:pt>
                <c:pt idx="86">
                  <c:v>44071</c:v>
                </c:pt>
                <c:pt idx="87">
                  <c:v>44078</c:v>
                </c:pt>
                <c:pt idx="88">
                  <c:v>44085</c:v>
                </c:pt>
                <c:pt idx="89">
                  <c:v>44092</c:v>
                </c:pt>
                <c:pt idx="90">
                  <c:v>44099</c:v>
                </c:pt>
                <c:pt idx="91">
                  <c:v>44106</c:v>
                </c:pt>
                <c:pt idx="92">
                  <c:v>44113</c:v>
                </c:pt>
                <c:pt idx="93">
                  <c:v>44120</c:v>
                </c:pt>
                <c:pt idx="94">
                  <c:v>44127</c:v>
                </c:pt>
                <c:pt idx="95">
                  <c:v>44134</c:v>
                </c:pt>
                <c:pt idx="96">
                  <c:v>44141</c:v>
                </c:pt>
                <c:pt idx="97">
                  <c:v>44148</c:v>
                </c:pt>
                <c:pt idx="98">
                  <c:v>44155</c:v>
                </c:pt>
                <c:pt idx="99">
                  <c:v>44162</c:v>
                </c:pt>
                <c:pt idx="100">
                  <c:v>44169</c:v>
                </c:pt>
                <c:pt idx="101">
                  <c:v>44176</c:v>
                </c:pt>
                <c:pt idx="102">
                  <c:v>44183</c:v>
                </c:pt>
                <c:pt idx="103">
                  <c:v>44190</c:v>
                </c:pt>
                <c:pt idx="104">
                  <c:v>44197</c:v>
                </c:pt>
                <c:pt idx="105">
                  <c:v>44204</c:v>
                </c:pt>
                <c:pt idx="106">
                  <c:v>44211</c:v>
                </c:pt>
                <c:pt idx="107">
                  <c:v>44218</c:v>
                </c:pt>
                <c:pt idx="108">
                  <c:v>44225</c:v>
                </c:pt>
                <c:pt idx="109">
                  <c:v>44232</c:v>
                </c:pt>
                <c:pt idx="110">
                  <c:v>44239</c:v>
                </c:pt>
                <c:pt idx="111">
                  <c:v>44246</c:v>
                </c:pt>
                <c:pt idx="112">
                  <c:v>44253</c:v>
                </c:pt>
                <c:pt idx="113">
                  <c:v>44260</c:v>
                </c:pt>
                <c:pt idx="114">
                  <c:v>44267</c:v>
                </c:pt>
                <c:pt idx="115">
                  <c:v>44274</c:v>
                </c:pt>
                <c:pt idx="116">
                  <c:v>44281</c:v>
                </c:pt>
                <c:pt idx="117">
                  <c:v>44288</c:v>
                </c:pt>
                <c:pt idx="118">
                  <c:v>44295</c:v>
                </c:pt>
                <c:pt idx="119">
                  <c:v>44302</c:v>
                </c:pt>
                <c:pt idx="120">
                  <c:v>44309</c:v>
                </c:pt>
                <c:pt idx="121">
                  <c:v>44316</c:v>
                </c:pt>
                <c:pt idx="122">
                  <c:v>44323</c:v>
                </c:pt>
                <c:pt idx="123">
                  <c:v>44330</c:v>
                </c:pt>
                <c:pt idx="124">
                  <c:v>44337</c:v>
                </c:pt>
                <c:pt idx="125">
                  <c:v>44344</c:v>
                </c:pt>
                <c:pt idx="126">
                  <c:v>44351</c:v>
                </c:pt>
                <c:pt idx="127">
                  <c:v>44358</c:v>
                </c:pt>
                <c:pt idx="128">
                  <c:v>44365</c:v>
                </c:pt>
                <c:pt idx="129">
                  <c:v>44372</c:v>
                </c:pt>
                <c:pt idx="130">
                  <c:v>44379</c:v>
                </c:pt>
                <c:pt idx="131">
                  <c:v>44386</c:v>
                </c:pt>
                <c:pt idx="132">
                  <c:v>44393</c:v>
                </c:pt>
                <c:pt idx="133">
                  <c:v>44400</c:v>
                </c:pt>
                <c:pt idx="134">
                  <c:v>44407</c:v>
                </c:pt>
                <c:pt idx="135">
                  <c:v>44414</c:v>
                </c:pt>
                <c:pt idx="136">
                  <c:v>44421</c:v>
                </c:pt>
                <c:pt idx="137">
                  <c:v>44428</c:v>
                </c:pt>
                <c:pt idx="138">
                  <c:v>44435</c:v>
                </c:pt>
                <c:pt idx="139">
                  <c:v>44442</c:v>
                </c:pt>
                <c:pt idx="140">
                  <c:v>44449</c:v>
                </c:pt>
                <c:pt idx="141">
                  <c:v>44456</c:v>
                </c:pt>
                <c:pt idx="142">
                  <c:v>44463</c:v>
                </c:pt>
                <c:pt idx="143">
                  <c:v>44470</c:v>
                </c:pt>
                <c:pt idx="144">
                  <c:v>44477</c:v>
                </c:pt>
                <c:pt idx="145">
                  <c:v>44484</c:v>
                </c:pt>
                <c:pt idx="146">
                  <c:v>44491</c:v>
                </c:pt>
                <c:pt idx="147">
                  <c:v>44498</c:v>
                </c:pt>
                <c:pt idx="148">
                  <c:v>44505</c:v>
                </c:pt>
                <c:pt idx="149">
                  <c:v>44512</c:v>
                </c:pt>
                <c:pt idx="150">
                  <c:v>44519</c:v>
                </c:pt>
                <c:pt idx="151">
                  <c:v>44526</c:v>
                </c:pt>
                <c:pt idx="152">
                  <c:v>44533</c:v>
                </c:pt>
                <c:pt idx="153">
                  <c:v>44540</c:v>
                </c:pt>
                <c:pt idx="154">
                  <c:v>44547</c:v>
                </c:pt>
                <c:pt idx="155">
                  <c:v>44554</c:v>
                </c:pt>
                <c:pt idx="156">
                  <c:v>44561</c:v>
                </c:pt>
                <c:pt idx="157">
                  <c:v>44568</c:v>
                </c:pt>
                <c:pt idx="158">
                  <c:v>44575</c:v>
                </c:pt>
                <c:pt idx="159">
                  <c:v>44582</c:v>
                </c:pt>
                <c:pt idx="160">
                  <c:v>44589</c:v>
                </c:pt>
                <c:pt idx="161">
                  <c:v>44596</c:v>
                </c:pt>
                <c:pt idx="162">
                  <c:v>44603</c:v>
                </c:pt>
                <c:pt idx="163">
                  <c:v>44610</c:v>
                </c:pt>
                <c:pt idx="164">
                  <c:v>44617</c:v>
                </c:pt>
                <c:pt idx="165">
                  <c:v>44624</c:v>
                </c:pt>
                <c:pt idx="166">
                  <c:v>44631</c:v>
                </c:pt>
                <c:pt idx="167">
                  <c:v>44638</c:v>
                </c:pt>
                <c:pt idx="168">
                  <c:v>44645</c:v>
                </c:pt>
                <c:pt idx="169">
                  <c:v>44652</c:v>
                </c:pt>
                <c:pt idx="170">
                  <c:v>44659</c:v>
                </c:pt>
                <c:pt idx="171">
                  <c:v>44666</c:v>
                </c:pt>
                <c:pt idx="172">
                  <c:v>44673</c:v>
                </c:pt>
                <c:pt idx="173">
                  <c:v>44680</c:v>
                </c:pt>
                <c:pt idx="174">
                  <c:v>44687</c:v>
                </c:pt>
                <c:pt idx="175">
                  <c:v>44694</c:v>
                </c:pt>
                <c:pt idx="176">
                  <c:v>44701</c:v>
                </c:pt>
                <c:pt idx="177">
                  <c:v>44708</c:v>
                </c:pt>
                <c:pt idx="178">
                  <c:v>44715</c:v>
                </c:pt>
                <c:pt idx="179">
                  <c:v>44722</c:v>
                </c:pt>
                <c:pt idx="180">
                  <c:v>44729</c:v>
                </c:pt>
                <c:pt idx="181">
                  <c:v>44736</c:v>
                </c:pt>
                <c:pt idx="182">
                  <c:v>44743</c:v>
                </c:pt>
                <c:pt idx="183">
                  <c:v>44750</c:v>
                </c:pt>
                <c:pt idx="184">
                  <c:v>44757</c:v>
                </c:pt>
                <c:pt idx="185">
                  <c:v>44764</c:v>
                </c:pt>
                <c:pt idx="186">
                  <c:v>44771</c:v>
                </c:pt>
                <c:pt idx="187">
                  <c:v>44778</c:v>
                </c:pt>
                <c:pt idx="188">
                  <c:v>44785</c:v>
                </c:pt>
                <c:pt idx="189">
                  <c:v>44792</c:v>
                </c:pt>
                <c:pt idx="190">
                  <c:v>44799</c:v>
                </c:pt>
                <c:pt idx="191">
                  <c:v>44806</c:v>
                </c:pt>
                <c:pt idx="192">
                  <c:v>44813</c:v>
                </c:pt>
                <c:pt idx="193">
                  <c:v>44820</c:v>
                </c:pt>
                <c:pt idx="194">
                  <c:v>44827</c:v>
                </c:pt>
                <c:pt idx="195">
                  <c:v>44834</c:v>
                </c:pt>
                <c:pt idx="196">
                  <c:v>44841</c:v>
                </c:pt>
                <c:pt idx="197">
                  <c:v>44848</c:v>
                </c:pt>
                <c:pt idx="198">
                  <c:v>44855</c:v>
                </c:pt>
                <c:pt idx="199">
                  <c:v>44862</c:v>
                </c:pt>
                <c:pt idx="200">
                  <c:v>44869</c:v>
                </c:pt>
                <c:pt idx="201">
                  <c:v>44876</c:v>
                </c:pt>
                <c:pt idx="202">
                  <c:v>44883</c:v>
                </c:pt>
                <c:pt idx="203">
                  <c:v>44890</c:v>
                </c:pt>
                <c:pt idx="204">
                  <c:v>44897</c:v>
                </c:pt>
                <c:pt idx="205">
                  <c:v>44904</c:v>
                </c:pt>
                <c:pt idx="206">
                  <c:v>44911</c:v>
                </c:pt>
                <c:pt idx="207">
                  <c:v>44918</c:v>
                </c:pt>
                <c:pt idx="208">
                  <c:v>44925</c:v>
                </c:pt>
                <c:pt idx="209">
                  <c:v>44932</c:v>
                </c:pt>
                <c:pt idx="210">
                  <c:v>44939</c:v>
                </c:pt>
                <c:pt idx="211">
                  <c:v>44946</c:v>
                </c:pt>
                <c:pt idx="212">
                  <c:v>44953</c:v>
                </c:pt>
                <c:pt idx="213">
                  <c:v>44960</c:v>
                </c:pt>
                <c:pt idx="214">
                  <c:v>44967</c:v>
                </c:pt>
                <c:pt idx="215">
                  <c:v>44974</c:v>
                </c:pt>
                <c:pt idx="216">
                  <c:v>44981</c:v>
                </c:pt>
                <c:pt idx="217">
                  <c:v>44988</c:v>
                </c:pt>
                <c:pt idx="218">
                  <c:v>44995</c:v>
                </c:pt>
                <c:pt idx="219">
                  <c:v>45002</c:v>
                </c:pt>
                <c:pt idx="220">
                  <c:v>45009</c:v>
                </c:pt>
                <c:pt idx="221">
                  <c:v>45016</c:v>
                </c:pt>
                <c:pt idx="222">
                  <c:v>45023</c:v>
                </c:pt>
                <c:pt idx="223">
                  <c:v>45030</c:v>
                </c:pt>
                <c:pt idx="224">
                  <c:v>45037</c:v>
                </c:pt>
                <c:pt idx="225">
                  <c:v>45044</c:v>
                </c:pt>
                <c:pt idx="226">
                  <c:v>45051</c:v>
                </c:pt>
                <c:pt idx="227">
                  <c:v>45058</c:v>
                </c:pt>
                <c:pt idx="228">
                  <c:v>45065</c:v>
                </c:pt>
                <c:pt idx="229">
                  <c:v>45072</c:v>
                </c:pt>
                <c:pt idx="230">
                  <c:v>45079</c:v>
                </c:pt>
                <c:pt idx="231">
                  <c:v>45086</c:v>
                </c:pt>
                <c:pt idx="232">
                  <c:v>45093</c:v>
                </c:pt>
                <c:pt idx="233">
                  <c:v>45100</c:v>
                </c:pt>
                <c:pt idx="234">
                  <c:v>45107</c:v>
                </c:pt>
                <c:pt idx="235">
                  <c:v>45114</c:v>
                </c:pt>
                <c:pt idx="236">
                  <c:v>45121</c:v>
                </c:pt>
              </c:numCache>
            </c:numRef>
          </c:cat>
          <c:val>
            <c:numRef>
              <c:f>Sheet1!$D$425:$D$661</c:f>
              <c:numCache>
                <c:formatCode>0.00</c:formatCode>
                <c:ptCount val="237"/>
                <c:pt idx="0">
                  <c:v>4.5199999999999996</c:v>
                </c:pt>
                <c:pt idx="1">
                  <c:v>4.53</c:v>
                </c:pt>
                <c:pt idx="2">
                  <c:v>4.59</c:v>
                </c:pt>
                <c:pt idx="3">
                  <c:v>4.5999999999999996</c:v>
                </c:pt>
                <c:pt idx="4">
                  <c:v>4.5</c:v>
                </c:pt>
                <c:pt idx="5">
                  <c:v>4.4800000000000004</c:v>
                </c:pt>
                <c:pt idx="6">
                  <c:v>4.5599999999999996</c:v>
                </c:pt>
                <c:pt idx="7">
                  <c:v>4.4000000000000004</c:v>
                </c:pt>
                <c:pt idx="8">
                  <c:v>4.41</c:v>
                </c:pt>
                <c:pt idx="9">
                  <c:v>4.45</c:v>
                </c:pt>
                <c:pt idx="10">
                  <c:v>4.37</c:v>
                </c:pt>
                <c:pt idx="11">
                  <c:v>4.3499999999999996</c:v>
                </c:pt>
                <c:pt idx="12">
                  <c:v>4.21</c:v>
                </c:pt>
                <c:pt idx="13">
                  <c:v>4.28</c:v>
                </c:pt>
                <c:pt idx="14">
                  <c:v>4.33</c:v>
                </c:pt>
                <c:pt idx="15">
                  <c:v>4.3499999999999996</c:v>
                </c:pt>
                <c:pt idx="16">
                  <c:v>4.3099999999999996</c:v>
                </c:pt>
                <c:pt idx="17">
                  <c:v>4.2699999999999996</c:v>
                </c:pt>
                <c:pt idx="18">
                  <c:v>4.24</c:v>
                </c:pt>
                <c:pt idx="19">
                  <c:v>4.24</c:v>
                </c:pt>
                <c:pt idx="20">
                  <c:v>4.18</c:v>
                </c:pt>
                <c:pt idx="21">
                  <c:v>4.09</c:v>
                </c:pt>
                <c:pt idx="22">
                  <c:v>4.04</c:v>
                </c:pt>
                <c:pt idx="23">
                  <c:v>4.04</c:v>
                </c:pt>
                <c:pt idx="24">
                  <c:v>4</c:v>
                </c:pt>
                <c:pt idx="25">
                  <c:v>4</c:v>
                </c:pt>
                <c:pt idx="26">
                  <c:v>4.03</c:v>
                </c:pt>
                <c:pt idx="27">
                  <c:v>4.07</c:v>
                </c:pt>
                <c:pt idx="28">
                  <c:v>4.04</c:v>
                </c:pt>
                <c:pt idx="29">
                  <c:v>4.04</c:v>
                </c:pt>
                <c:pt idx="30">
                  <c:v>3.96</c:v>
                </c:pt>
                <c:pt idx="31">
                  <c:v>3.88</c:v>
                </c:pt>
                <c:pt idx="32">
                  <c:v>3.88</c:v>
                </c:pt>
                <c:pt idx="33">
                  <c:v>3.89</c:v>
                </c:pt>
                <c:pt idx="34">
                  <c:v>3.94</c:v>
                </c:pt>
                <c:pt idx="35">
                  <c:v>3.84</c:v>
                </c:pt>
                <c:pt idx="36">
                  <c:v>4.01</c:v>
                </c:pt>
                <c:pt idx="37">
                  <c:v>4</c:v>
                </c:pt>
                <c:pt idx="38">
                  <c:v>3.98</c:v>
                </c:pt>
                <c:pt idx="39">
                  <c:v>3.9</c:v>
                </c:pt>
                <c:pt idx="40">
                  <c:v>3.9</c:v>
                </c:pt>
                <c:pt idx="41">
                  <c:v>3.96</c:v>
                </c:pt>
                <c:pt idx="42">
                  <c:v>4.01</c:v>
                </c:pt>
                <c:pt idx="43">
                  <c:v>3.97</c:v>
                </c:pt>
                <c:pt idx="44">
                  <c:v>3.98</c:v>
                </c:pt>
                <c:pt idx="45">
                  <c:v>3.93</c:v>
                </c:pt>
                <c:pt idx="46">
                  <c:v>3.87</c:v>
                </c:pt>
                <c:pt idx="47">
                  <c:v>3.91</c:v>
                </c:pt>
                <c:pt idx="48">
                  <c:v>3.9</c:v>
                </c:pt>
                <c:pt idx="49">
                  <c:v>3.96</c:v>
                </c:pt>
                <c:pt idx="50">
                  <c:v>3.97</c:v>
                </c:pt>
                <c:pt idx="51">
                  <c:v>3.92</c:v>
                </c:pt>
                <c:pt idx="52">
                  <c:v>3.88</c:v>
                </c:pt>
                <c:pt idx="53">
                  <c:v>3.83</c:v>
                </c:pt>
                <c:pt idx="54">
                  <c:v>3.87</c:v>
                </c:pt>
                <c:pt idx="55">
                  <c:v>3.78</c:v>
                </c:pt>
                <c:pt idx="56">
                  <c:v>3.7</c:v>
                </c:pt>
                <c:pt idx="57">
                  <c:v>3.75</c:v>
                </c:pt>
                <c:pt idx="58">
                  <c:v>3.79</c:v>
                </c:pt>
                <c:pt idx="59">
                  <c:v>3.72</c:v>
                </c:pt>
                <c:pt idx="60">
                  <c:v>3.63</c:v>
                </c:pt>
                <c:pt idx="61">
                  <c:v>3.58</c:v>
                </c:pt>
                <c:pt idx="62">
                  <c:v>3.77</c:v>
                </c:pt>
                <c:pt idx="63">
                  <c:v>3.84</c:v>
                </c:pt>
                <c:pt idx="64">
                  <c:v>3.84</c:v>
                </c:pt>
                <c:pt idx="65">
                  <c:v>3.87</c:v>
                </c:pt>
                <c:pt idx="66">
                  <c:v>3.8</c:v>
                </c:pt>
                <c:pt idx="67">
                  <c:v>3.81</c:v>
                </c:pt>
                <c:pt idx="68">
                  <c:v>3.72</c:v>
                </c:pt>
                <c:pt idx="69">
                  <c:v>3.69</c:v>
                </c:pt>
                <c:pt idx="70">
                  <c:v>3.69</c:v>
                </c:pt>
                <c:pt idx="71">
                  <c:v>3.66</c:v>
                </c:pt>
                <c:pt idx="72">
                  <c:v>3.71</c:v>
                </c:pt>
                <c:pt idx="73">
                  <c:v>3.66</c:v>
                </c:pt>
                <c:pt idx="74">
                  <c:v>3.7</c:v>
                </c:pt>
                <c:pt idx="75">
                  <c:v>3.67</c:v>
                </c:pt>
                <c:pt idx="76">
                  <c:v>3.62</c:v>
                </c:pt>
                <c:pt idx="77">
                  <c:v>3.59</c:v>
                </c:pt>
                <c:pt idx="78">
                  <c:v>3.52</c:v>
                </c:pt>
                <c:pt idx="79">
                  <c:v>3.53</c:v>
                </c:pt>
                <c:pt idx="80">
                  <c:v>3.51</c:v>
                </c:pt>
                <c:pt idx="81">
                  <c:v>3.52</c:v>
                </c:pt>
                <c:pt idx="82">
                  <c:v>3.51</c:v>
                </c:pt>
                <c:pt idx="83">
                  <c:v>3.4</c:v>
                </c:pt>
                <c:pt idx="84">
                  <c:v>3.41</c:v>
                </c:pt>
                <c:pt idx="85">
                  <c:v>3.41</c:v>
                </c:pt>
                <c:pt idx="86">
                  <c:v>3.41</c:v>
                </c:pt>
                <c:pt idx="87">
                  <c:v>3.4</c:v>
                </c:pt>
                <c:pt idx="88">
                  <c:v>3.41</c:v>
                </c:pt>
                <c:pt idx="89">
                  <c:v>3.35</c:v>
                </c:pt>
                <c:pt idx="90">
                  <c:v>3.33</c:v>
                </c:pt>
                <c:pt idx="91">
                  <c:v>3.31</c:v>
                </c:pt>
                <c:pt idx="92">
                  <c:v>3.3</c:v>
                </c:pt>
                <c:pt idx="93">
                  <c:v>3.33</c:v>
                </c:pt>
                <c:pt idx="94">
                  <c:v>3.28</c:v>
                </c:pt>
                <c:pt idx="95">
                  <c:v>3.18</c:v>
                </c:pt>
                <c:pt idx="96">
                  <c:v>3.13</c:v>
                </c:pt>
                <c:pt idx="97">
                  <c:v>3.11</c:v>
                </c:pt>
                <c:pt idx="98">
                  <c:v>3.18</c:v>
                </c:pt>
                <c:pt idx="99">
                  <c:v>3.19</c:v>
                </c:pt>
                <c:pt idx="100">
                  <c:v>3.2</c:v>
                </c:pt>
                <c:pt idx="101">
                  <c:v>3.12</c:v>
                </c:pt>
                <c:pt idx="102">
                  <c:v>3.1</c:v>
                </c:pt>
                <c:pt idx="103">
                  <c:v>3.09</c:v>
                </c:pt>
                <c:pt idx="104">
                  <c:v>3.08</c:v>
                </c:pt>
                <c:pt idx="105">
                  <c:v>3.17</c:v>
                </c:pt>
                <c:pt idx="106">
                  <c:v>3.19</c:v>
                </c:pt>
                <c:pt idx="107">
                  <c:v>3.17</c:v>
                </c:pt>
                <c:pt idx="108">
                  <c:v>3.12</c:v>
                </c:pt>
                <c:pt idx="109">
                  <c:v>3.11</c:v>
                </c:pt>
                <c:pt idx="110">
                  <c:v>3.11</c:v>
                </c:pt>
                <c:pt idx="111">
                  <c:v>3.23</c:v>
                </c:pt>
                <c:pt idx="112">
                  <c:v>3.33</c:v>
                </c:pt>
                <c:pt idx="113">
                  <c:v>3.34</c:v>
                </c:pt>
                <c:pt idx="114">
                  <c:v>3.34</c:v>
                </c:pt>
                <c:pt idx="115">
                  <c:v>3.4</c:v>
                </c:pt>
                <c:pt idx="116">
                  <c:v>3.34</c:v>
                </c:pt>
                <c:pt idx="117">
                  <c:v>3.41</c:v>
                </c:pt>
                <c:pt idx="118">
                  <c:v>3.35</c:v>
                </c:pt>
                <c:pt idx="119">
                  <c:v>3.34</c:v>
                </c:pt>
                <c:pt idx="120">
                  <c:v>3.28</c:v>
                </c:pt>
                <c:pt idx="121">
                  <c:v>3.31</c:v>
                </c:pt>
                <c:pt idx="122">
                  <c:v>3.27</c:v>
                </c:pt>
                <c:pt idx="123">
                  <c:v>3.31</c:v>
                </c:pt>
                <c:pt idx="124">
                  <c:v>3.3</c:v>
                </c:pt>
                <c:pt idx="125">
                  <c:v>3.34</c:v>
                </c:pt>
                <c:pt idx="126">
                  <c:v>3.29</c:v>
                </c:pt>
                <c:pt idx="127">
                  <c:v>3.2</c:v>
                </c:pt>
                <c:pt idx="128">
                  <c:v>3.26</c:v>
                </c:pt>
                <c:pt idx="129">
                  <c:v>3.23</c:v>
                </c:pt>
                <c:pt idx="130">
                  <c:v>3.2</c:v>
                </c:pt>
                <c:pt idx="131">
                  <c:v>3.16</c:v>
                </c:pt>
                <c:pt idx="132">
                  <c:v>3.13</c:v>
                </c:pt>
                <c:pt idx="133">
                  <c:v>3.11</c:v>
                </c:pt>
                <c:pt idx="134">
                  <c:v>3.12</c:v>
                </c:pt>
                <c:pt idx="135">
                  <c:v>3.15</c:v>
                </c:pt>
                <c:pt idx="136">
                  <c:v>3.19</c:v>
                </c:pt>
                <c:pt idx="137">
                  <c:v>3.13</c:v>
                </c:pt>
                <c:pt idx="138">
                  <c:v>3.13</c:v>
                </c:pt>
                <c:pt idx="139">
                  <c:v>3.14</c:v>
                </c:pt>
                <c:pt idx="140">
                  <c:v>3.13</c:v>
                </c:pt>
                <c:pt idx="141">
                  <c:v>3.11</c:v>
                </c:pt>
                <c:pt idx="142">
                  <c:v>3.14</c:v>
                </c:pt>
                <c:pt idx="143">
                  <c:v>3.2</c:v>
                </c:pt>
                <c:pt idx="144">
                  <c:v>3.22</c:v>
                </c:pt>
                <c:pt idx="145">
                  <c:v>3.26</c:v>
                </c:pt>
                <c:pt idx="146">
                  <c:v>3.34</c:v>
                </c:pt>
                <c:pt idx="147">
                  <c:v>3.29</c:v>
                </c:pt>
                <c:pt idx="148">
                  <c:v>3.26</c:v>
                </c:pt>
                <c:pt idx="149">
                  <c:v>3.26</c:v>
                </c:pt>
                <c:pt idx="150">
                  <c:v>3.28</c:v>
                </c:pt>
                <c:pt idx="151">
                  <c:v>3.27</c:v>
                </c:pt>
                <c:pt idx="152">
                  <c:v>3.33</c:v>
                </c:pt>
                <c:pt idx="153">
                  <c:v>3.32</c:v>
                </c:pt>
                <c:pt idx="154">
                  <c:v>3.31</c:v>
                </c:pt>
                <c:pt idx="155">
                  <c:v>3.35</c:v>
                </c:pt>
                <c:pt idx="156">
                  <c:v>3.31</c:v>
                </c:pt>
                <c:pt idx="157">
                  <c:v>3.42</c:v>
                </c:pt>
                <c:pt idx="158">
                  <c:v>3.54</c:v>
                </c:pt>
                <c:pt idx="159">
                  <c:v>3.56</c:v>
                </c:pt>
                <c:pt idx="160">
                  <c:v>3.59</c:v>
                </c:pt>
                <c:pt idx="161">
                  <c:v>3.62</c:v>
                </c:pt>
                <c:pt idx="162">
                  <c:v>3.81</c:v>
                </c:pt>
                <c:pt idx="163">
                  <c:v>3.84</c:v>
                </c:pt>
                <c:pt idx="164">
                  <c:v>3.88</c:v>
                </c:pt>
                <c:pt idx="165">
                  <c:v>3.79</c:v>
                </c:pt>
                <c:pt idx="166">
                  <c:v>4.0199999999999996</c:v>
                </c:pt>
                <c:pt idx="167">
                  <c:v>4.1100000000000003</c:v>
                </c:pt>
                <c:pt idx="168">
                  <c:v>4.4000000000000004</c:v>
                </c:pt>
                <c:pt idx="169">
                  <c:v>4.51</c:v>
                </c:pt>
                <c:pt idx="170">
                  <c:v>4.68</c:v>
                </c:pt>
                <c:pt idx="171">
                  <c:v>4.76</c:v>
                </c:pt>
                <c:pt idx="172">
                  <c:v>4.8899999999999997</c:v>
                </c:pt>
                <c:pt idx="173">
                  <c:v>4.92</c:v>
                </c:pt>
                <c:pt idx="174">
                  <c:v>5.08</c:v>
                </c:pt>
                <c:pt idx="175">
                  <c:v>5.03</c:v>
                </c:pt>
                <c:pt idx="176">
                  <c:v>5.0199999999999996</c:v>
                </c:pt>
                <c:pt idx="177">
                  <c:v>4.93</c:v>
                </c:pt>
                <c:pt idx="178">
                  <c:v>4.99</c:v>
                </c:pt>
                <c:pt idx="179">
                  <c:v>5.25</c:v>
                </c:pt>
                <c:pt idx="180">
                  <c:v>5.49</c:v>
                </c:pt>
                <c:pt idx="181">
                  <c:v>5.42</c:v>
                </c:pt>
                <c:pt idx="182">
                  <c:v>5.28</c:v>
                </c:pt>
                <c:pt idx="183">
                  <c:v>5.25</c:v>
                </c:pt>
                <c:pt idx="184">
                  <c:v>5.31</c:v>
                </c:pt>
                <c:pt idx="185">
                  <c:v>5.32</c:v>
                </c:pt>
                <c:pt idx="186">
                  <c:v>5.0599999999999996</c:v>
                </c:pt>
                <c:pt idx="187">
                  <c:v>5.09</c:v>
                </c:pt>
                <c:pt idx="188">
                  <c:v>5.14</c:v>
                </c:pt>
                <c:pt idx="189">
                  <c:v>5.28</c:v>
                </c:pt>
                <c:pt idx="190">
                  <c:v>5.32</c:v>
                </c:pt>
                <c:pt idx="191">
                  <c:v>5.46</c:v>
                </c:pt>
                <c:pt idx="192">
                  <c:v>5.56</c:v>
                </c:pt>
                <c:pt idx="193">
                  <c:v>5.79</c:v>
                </c:pt>
                <c:pt idx="194">
                  <c:v>6.01</c:v>
                </c:pt>
                <c:pt idx="195">
                  <c:v>6.14</c:v>
                </c:pt>
                <c:pt idx="196">
                  <c:v>6.25</c:v>
                </c:pt>
                <c:pt idx="197">
                  <c:v>6.31</c:v>
                </c:pt>
                <c:pt idx="198">
                  <c:v>6.53</c:v>
                </c:pt>
                <c:pt idx="199">
                  <c:v>6.55</c:v>
                </c:pt>
                <c:pt idx="200">
                  <c:v>6.5</c:v>
                </c:pt>
                <c:pt idx="201">
                  <c:v>6.51</c:v>
                </c:pt>
                <c:pt idx="202">
                  <c:v>6.3</c:v>
                </c:pt>
                <c:pt idx="203">
                  <c:v>6.35</c:v>
                </c:pt>
                <c:pt idx="204">
                  <c:v>6.08</c:v>
                </c:pt>
                <c:pt idx="205">
                  <c:v>6.14</c:v>
                </c:pt>
                <c:pt idx="206">
                  <c:v>5.97</c:v>
                </c:pt>
                <c:pt idx="207">
                  <c:v>6.12</c:v>
                </c:pt>
                <c:pt idx="208">
                  <c:v>6.12</c:v>
                </c:pt>
                <c:pt idx="209">
                  <c:v>6.09</c:v>
                </c:pt>
                <c:pt idx="210">
                  <c:v>6.08</c:v>
                </c:pt>
                <c:pt idx="211">
                  <c:v>5.92</c:v>
                </c:pt>
                <c:pt idx="212">
                  <c:v>5.99</c:v>
                </c:pt>
                <c:pt idx="213">
                  <c:v>5.96</c:v>
                </c:pt>
                <c:pt idx="214">
                  <c:v>6.26</c:v>
                </c:pt>
                <c:pt idx="215">
                  <c:v>6.44</c:v>
                </c:pt>
                <c:pt idx="216">
                  <c:v>6.44</c:v>
                </c:pt>
                <c:pt idx="217">
                  <c:v>6.49</c:v>
                </c:pt>
                <c:pt idx="218">
                  <c:v>6.39</c:v>
                </c:pt>
                <c:pt idx="219">
                  <c:v>6.3</c:v>
                </c:pt>
                <c:pt idx="220">
                  <c:v>6.27</c:v>
                </c:pt>
                <c:pt idx="221">
                  <c:v>6.36</c:v>
                </c:pt>
                <c:pt idx="222">
                  <c:v>6.26</c:v>
                </c:pt>
                <c:pt idx="223">
                  <c:v>6.28</c:v>
                </c:pt>
                <c:pt idx="224">
                  <c:v>6.4</c:v>
                </c:pt>
                <c:pt idx="225">
                  <c:v>6.37</c:v>
                </c:pt>
                <c:pt idx="226">
                  <c:v>6.33</c:v>
                </c:pt>
                <c:pt idx="227">
                  <c:v>6.46</c:v>
                </c:pt>
                <c:pt idx="228">
                  <c:v>6.57</c:v>
                </c:pt>
                <c:pt idx="229">
                  <c:v>6.78</c:v>
                </c:pt>
                <c:pt idx="230">
                  <c:v>6.74</c:v>
                </c:pt>
                <c:pt idx="231">
                  <c:v>6.79</c:v>
                </c:pt>
                <c:pt idx="232">
                  <c:v>6.8</c:v>
                </c:pt>
                <c:pt idx="233">
                  <c:v>6.91</c:v>
                </c:pt>
                <c:pt idx="234">
                  <c:v>6.95</c:v>
                </c:pt>
                <c:pt idx="235">
                  <c:v>7.04</c:v>
                </c:pt>
                <c:pt idx="236">
                  <c:v>6.89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28-4B6B-8A3A-B6CE310D46B7}"/>
            </c:ext>
          </c:extLst>
        </c:ser>
        <c:ser>
          <c:idx val="2"/>
          <c:order val="2"/>
          <c:tx>
            <c:strRef>
              <c:f>Sheet1!$E$2</c:f>
              <c:strCache>
                <c:ptCount val="1"/>
                <c:pt idx="0">
                  <c:v>10-Year Treasury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Sheet1!$A$425:$A$661</c:f>
              <c:numCache>
                <c:formatCode>yyyy</c:formatCode>
                <c:ptCount val="237"/>
                <c:pt idx="0">
                  <c:v>43469</c:v>
                </c:pt>
                <c:pt idx="1">
                  <c:v>43476</c:v>
                </c:pt>
                <c:pt idx="2">
                  <c:v>43483</c:v>
                </c:pt>
                <c:pt idx="3">
                  <c:v>43490</c:v>
                </c:pt>
                <c:pt idx="4">
                  <c:v>43497</c:v>
                </c:pt>
                <c:pt idx="5">
                  <c:v>43504</c:v>
                </c:pt>
                <c:pt idx="6">
                  <c:v>43511</c:v>
                </c:pt>
                <c:pt idx="7">
                  <c:v>43518</c:v>
                </c:pt>
                <c:pt idx="8">
                  <c:v>43525</c:v>
                </c:pt>
                <c:pt idx="9">
                  <c:v>43532</c:v>
                </c:pt>
                <c:pt idx="10">
                  <c:v>43539</c:v>
                </c:pt>
                <c:pt idx="11">
                  <c:v>43546</c:v>
                </c:pt>
                <c:pt idx="12">
                  <c:v>43553</c:v>
                </c:pt>
                <c:pt idx="13">
                  <c:v>43560</c:v>
                </c:pt>
                <c:pt idx="14">
                  <c:v>43567</c:v>
                </c:pt>
                <c:pt idx="15">
                  <c:v>43574</c:v>
                </c:pt>
                <c:pt idx="16">
                  <c:v>43581</c:v>
                </c:pt>
                <c:pt idx="17">
                  <c:v>43588</c:v>
                </c:pt>
                <c:pt idx="18">
                  <c:v>43595</c:v>
                </c:pt>
                <c:pt idx="19">
                  <c:v>43602</c:v>
                </c:pt>
                <c:pt idx="20">
                  <c:v>43609</c:v>
                </c:pt>
                <c:pt idx="21">
                  <c:v>43616</c:v>
                </c:pt>
                <c:pt idx="22">
                  <c:v>43623</c:v>
                </c:pt>
                <c:pt idx="23">
                  <c:v>43630</c:v>
                </c:pt>
                <c:pt idx="24">
                  <c:v>43637</c:v>
                </c:pt>
                <c:pt idx="25">
                  <c:v>43644</c:v>
                </c:pt>
                <c:pt idx="26">
                  <c:v>43651</c:v>
                </c:pt>
                <c:pt idx="27">
                  <c:v>43658</c:v>
                </c:pt>
                <c:pt idx="28">
                  <c:v>43665</c:v>
                </c:pt>
                <c:pt idx="29">
                  <c:v>43672</c:v>
                </c:pt>
                <c:pt idx="30">
                  <c:v>43679</c:v>
                </c:pt>
                <c:pt idx="31">
                  <c:v>43686</c:v>
                </c:pt>
                <c:pt idx="32">
                  <c:v>43693</c:v>
                </c:pt>
                <c:pt idx="33">
                  <c:v>43700</c:v>
                </c:pt>
                <c:pt idx="34">
                  <c:v>43707</c:v>
                </c:pt>
                <c:pt idx="35">
                  <c:v>43714</c:v>
                </c:pt>
                <c:pt idx="36">
                  <c:v>43721</c:v>
                </c:pt>
                <c:pt idx="37">
                  <c:v>43728</c:v>
                </c:pt>
                <c:pt idx="38">
                  <c:v>43735</c:v>
                </c:pt>
                <c:pt idx="39">
                  <c:v>43742</c:v>
                </c:pt>
                <c:pt idx="40">
                  <c:v>43749</c:v>
                </c:pt>
                <c:pt idx="41">
                  <c:v>43756</c:v>
                </c:pt>
                <c:pt idx="42">
                  <c:v>43763</c:v>
                </c:pt>
                <c:pt idx="43">
                  <c:v>43770</c:v>
                </c:pt>
                <c:pt idx="44">
                  <c:v>43777</c:v>
                </c:pt>
                <c:pt idx="45">
                  <c:v>43784</c:v>
                </c:pt>
                <c:pt idx="46">
                  <c:v>43791</c:v>
                </c:pt>
                <c:pt idx="47">
                  <c:v>43798</c:v>
                </c:pt>
                <c:pt idx="48">
                  <c:v>43805</c:v>
                </c:pt>
                <c:pt idx="49">
                  <c:v>43812</c:v>
                </c:pt>
                <c:pt idx="50">
                  <c:v>43819</c:v>
                </c:pt>
                <c:pt idx="51">
                  <c:v>43826</c:v>
                </c:pt>
                <c:pt idx="52">
                  <c:v>43833</c:v>
                </c:pt>
                <c:pt idx="53">
                  <c:v>43840</c:v>
                </c:pt>
                <c:pt idx="54">
                  <c:v>43847</c:v>
                </c:pt>
                <c:pt idx="55">
                  <c:v>43854</c:v>
                </c:pt>
                <c:pt idx="56">
                  <c:v>43861</c:v>
                </c:pt>
                <c:pt idx="57">
                  <c:v>43868</c:v>
                </c:pt>
                <c:pt idx="58">
                  <c:v>43875</c:v>
                </c:pt>
                <c:pt idx="59">
                  <c:v>43882</c:v>
                </c:pt>
                <c:pt idx="60">
                  <c:v>43889</c:v>
                </c:pt>
                <c:pt idx="61">
                  <c:v>43896</c:v>
                </c:pt>
                <c:pt idx="62">
                  <c:v>43903</c:v>
                </c:pt>
                <c:pt idx="63">
                  <c:v>43910</c:v>
                </c:pt>
                <c:pt idx="64">
                  <c:v>43917</c:v>
                </c:pt>
                <c:pt idx="65">
                  <c:v>43924</c:v>
                </c:pt>
                <c:pt idx="66">
                  <c:v>43931</c:v>
                </c:pt>
                <c:pt idx="67">
                  <c:v>43938</c:v>
                </c:pt>
                <c:pt idx="68">
                  <c:v>43945</c:v>
                </c:pt>
                <c:pt idx="69">
                  <c:v>43952</c:v>
                </c:pt>
                <c:pt idx="70">
                  <c:v>43959</c:v>
                </c:pt>
                <c:pt idx="71">
                  <c:v>43966</c:v>
                </c:pt>
                <c:pt idx="72">
                  <c:v>43973</c:v>
                </c:pt>
                <c:pt idx="73">
                  <c:v>43980</c:v>
                </c:pt>
                <c:pt idx="74">
                  <c:v>43987</c:v>
                </c:pt>
                <c:pt idx="75">
                  <c:v>43994</c:v>
                </c:pt>
                <c:pt idx="76">
                  <c:v>44001</c:v>
                </c:pt>
                <c:pt idx="77">
                  <c:v>44008</c:v>
                </c:pt>
                <c:pt idx="78">
                  <c:v>44015</c:v>
                </c:pt>
                <c:pt idx="79">
                  <c:v>44022</c:v>
                </c:pt>
                <c:pt idx="80">
                  <c:v>44029</c:v>
                </c:pt>
                <c:pt idx="81">
                  <c:v>44036</c:v>
                </c:pt>
                <c:pt idx="82">
                  <c:v>44043</c:v>
                </c:pt>
                <c:pt idx="83">
                  <c:v>44050</c:v>
                </c:pt>
                <c:pt idx="84">
                  <c:v>44057</c:v>
                </c:pt>
                <c:pt idx="85">
                  <c:v>44064</c:v>
                </c:pt>
                <c:pt idx="86">
                  <c:v>44071</c:v>
                </c:pt>
                <c:pt idx="87">
                  <c:v>44078</c:v>
                </c:pt>
                <c:pt idx="88">
                  <c:v>44085</c:v>
                </c:pt>
                <c:pt idx="89">
                  <c:v>44092</c:v>
                </c:pt>
                <c:pt idx="90">
                  <c:v>44099</c:v>
                </c:pt>
                <c:pt idx="91">
                  <c:v>44106</c:v>
                </c:pt>
                <c:pt idx="92">
                  <c:v>44113</c:v>
                </c:pt>
                <c:pt idx="93">
                  <c:v>44120</c:v>
                </c:pt>
                <c:pt idx="94">
                  <c:v>44127</c:v>
                </c:pt>
                <c:pt idx="95">
                  <c:v>44134</c:v>
                </c:pt>
                <c:pt idx="96">
                  <c:v>44141</c:v>
                </c:pt>
                <c:pt idx="97">
                  <c:v>44148</c:v>
                </c:pt>
                <c:pt idx="98">
                  <c:v>44155</c:v>
                </c:pt>
                <c:pt idx="99">
                  <c:v>44162</c:v>
                </c:pt>
                <c:pt idx="100">
                  <c:v>44169</c:v>
                </c:pt>
                <c:pt idx="101">
                  <c:v>44176</c:v>
                </c:pt>
                <c:pt idx="102">
                  <c:v>44183</c:v>
                </c:pt>
                <c:pt idx="103">
                  <c:v>44190</c:v>
                </c:pt>
                <c:pt idx="104">
                  <c:v>44197</c:v>
                </c:pt>
                <c:pt idx="105">
                  <c:v>44204</c:v>
                </c:pt>
                <c:pt idx="106">
                  <c:v>44211</c:v>
                </c:pt>
                <c:pt idx="107">
                  <c:v>44218</c:v>
                </c:pt>
                <c:pt idx="108">
                  <c:v>44225</c:v>
                </c:pt>
                <c:pt idx="109">
                  <c:v>44232</c:v>
                </c:pt>
                <c:pt idx="110">
                  <c:v>44239</c:v>
                </c:pt>
                <c:pt idx="111">
                  <c:v>44246</c:v>
                </c:pt>
                <c:pt idx="112">
                  <c:v>44253</c:v>
                </c:pt>
                <c:pt idx="113">
                  <c:v>44260</c:v>
                </c:pt>
                <c:pt idx="114">
                  <c:v>44267</c:v>
                </c:pt>
                <c:pt idx="115">
                  <c:v>44274</c:v>
                </c:pt>
                <c:pt idx="116">
                  <c:v>44281</c:v>
                </c:pt>
                <c:pt idx="117">
                  <c:v>44288</c:v>
                </c:pt>
                <c:pt idx="118">
                  <c:v>44295</c:v>
                </c:pt>
                <c:pt idx="119">
                  <c:v>44302</c:v>
                </c:pt>
                <c:pt idx="120">
                  <c:v>44309</c:v>
                </c:pt>
                <c:pt idx="121">
                  <c:v>44316</c:v>
                </c:pt>
                <c:pt idx="122">
                  <c:v>44323</c:v>
                </c:pt>
                <c:pt idx="123">
                  <c:v>44330</c:v>
                </c:pt>
                <c:pt idx="124">
                  <c:v>44337</c:v>
                </c:pt>
                <c:pt idx="125">
                  <c:v>44344</c:v>
                </c:pt>
                <c:pt idx="126">
                  <c:v>44351</c:v>
                </c:pt>
                <c:pt idx="127">
                  <c:v>44358</c:v>
                </c:pt>
                <c:pt idx="128">
                  <c:v>44365</c:v>
                </c:pt>
                <c:pt idx="129">
                  <c:v>44372</c:v>
                </c:pt>
                <c:pt idx="130">
                  <c:v>44379</c:v>
                </c:pt>
                <c:pt idx="131">
                  <c:v>44386</c:v>
                </c:pt>
                <c:pt idx="132">
                  <c:v>44393</c:v>
                </c:pt>
                <c:pt idx="133">
                  <c:v>44400</c:v>
                </c:pt>
                <c:pt idx="134">
                  <c:v>44407</c:v>
                </c:pt>
                <c:pt idx="135">
                  <c:v>44414</c:v>
                </c:pt>
                <c:pt idx="136">
                  <c:v>44421</c:v>
                </c:pt>
                <c:pt idx="137">
                  <c:v>44428</c:v>
                </c:pt>
                <c:pt idx="138">
                  <c:v>44435</c:v>
                </c:pt>
                <c:pt idx="139">
                  <c:v>44442</c:v>
                </c:pt>
                <c:pt idx="140">
                  <c:v>44449</c:v>
                </c:pt>
                <c:pt idx="141">
                  <c:v>44456</c:v>
                </c:pt>
                <c:pt idx="142">
                  <c:v>44463</c:v>
                </c:pt>
                <c:pt idx="143">
                  <c:v>44470</c:v>
                </c:pt>
                <c:pt idx="144">
                  <c:v>44477</c:v>
                </c:pt>
                <c:pt idx="145">
                  <c:v>44484</c:v>
                </c:pt>
                <c:pt idx="146">
                  <c:v>44491</c:v>
                </c:pt>
                <c:pt idx="147">
                  <c:v>44498</c:v>
                </c:pt>
                <c:pt idx="148">
                  <c:v>44505</c:v>
                </c:pt>
                <c:pt idx="149">
                  <c:v>44512</c:v>
                </c:pt>
                <c:pt idx="150">
                  <c:v>44519</c:v>
                </c:pt>
                <c:pt idx="151">
                  <c:v>44526</c:v>
                </c:pt>
                <c:pt idx="152">
                  <c:v>44533</c:v>
                </c:pt>
                <c:pt idx="153">
                  <c:v>44540</c:v>
                </c:pt>
                <c:pt idx="154">
                  <c:v>44547</c:v>
                </c:pt>
                <c:pt idx="155">
                  <c:v>44554</c:v>
                </c:pt>
                <c:pt idx="156">
                  <c:v>44561</c:v>
                </c:pt>
                <c:pt idx="157">
                  <c:v>44568</c:v>
                </c:pt>
                <c:pt idx="158">
                  <c:v>44575</c:v>
                </c:pt>
                <c:pt idx="159">
                  <c:v>44582</c:v>
                </c:pt>
                <c:pt idx="160">
                  <c:v>44589</c:v>
                </c:pt>
                <c:pt idx="161">
                  <c:v>44596</c:v>
                </c:pt>
                <c:pt idx="162">
                  <c:v>44603</c:v>
                </c:pt>
                <c:pt idx="163">
                  <c:v>44610</c:v>
                </c:pt>
                <c:pt idx="164">
                  <c:v>44617</c:v>
                </c:pt>
                <c:pt idx="165">
                  <c:v>44624</c:v>
                </c:pt>
                <c:pt idx="166">
                  <c:v>44631</c:v>
                </c:pt>
                <c:pt idx="167">
                  <c:v>44638</c:v>
                </c:pt>
                <c:pt idx="168">
                  <c:v>44645</c:v>
                </c:pt>
                <c:pt idx="169">
                  <c:v>44652</c:v>
                </c:pt>
                <c:pt idx="170">
                  <c:v>44659</c:v>
                </c:pt>
                <c:pt idx="171">
                  <c:v>44666</c:v>
                </c:pt>
                <c:pt idx="172">
                  <c:v>44673</c:v>
                </c:pt>
                <c:pt idx="173">
                  <c:v>44680</c:v>
                </c:pt>
                <c:pt idx="174">
                  <c:v>44687</c:v>
                </c:pt>
                <c:pt idx="175">
                  <c:v>44694</c:v>
                </c:pt>
                <c:pt idx="176">
                  <c:v>44701</c:v>
                </c:pt>
                <c:pt idx="177">
                  <c:v>44708</c:v>
                </c:pt>
                <c:pt idx="178">
                  <c:v>44715</c:v>
                </c:pt>
                <c:pt idx="179">
                  <c:v>44722</c:v>
                </c:pt>
                <c:pt idx="180">
                  <c:v>44729</c:v>
                </c:pt>
                <c:pt idx="181">
                  <c:v>44736</c:v>
                </c:pt>
                <c:pt idx="182">
                  <c:v>44743</c:v>
                </c:pt>
                <c:pt idx="183">
                  <c:v>44750</c:v>
                </c:pt>
                <c:pt idx="184">
                  <c:v>44757</c:v>
                </c:pt>
                <c:pt idx="185">
                  <c:v>44764</c:v>
                </c:pt>
                <c:pt idx="186">
                  <c:v>44771</c:v>
                </c:pt>
                <c:pt idx="187">
                  <c:v>44778</c:v>
                </c:pt>
                <c:pt idx="188">
                  <c:v>44785</c:v>
                </c:pt>
                <c:pt idx="189">
                  <c:v>44792</c:v>
                </c:pt>
                <c:pt idx="190">
                  <c:v>44799</c:v>
                </c:pt>
                <c:pt idx="191">
                  <c:v>44806</c:v>
                </c:pt>
                <c:pt idx="192">
                  <c:v>44813</c:v>
                </c:pt>
                <c:pt idx="193">
                  <c:v>44820</c:v>
                </c:pt>
                <c:pt idx="194">
                  <c:v>44827</c:v>
                </c:pt>
                <c:pt idx="195">
                  <c:v>44834</c:v>
                </c:pt>
                <c:pt idx="196">
                  <c:v>44841</c:v>
                </c:pt>
                <c:pt idx="197">
                  <c:v>44848</c:v>
                </c:pt>
                <c:pt idx="198">
                  <c:v>44855</c:v>
                </c:pt>
                <c:pt idx="199">
                  <c:v>44862</c:v>
                </c:pt>
                <c:pt idx="200">
                  <c:v>44869</c:v>
                </c:pt>
                <c:pt idx="201">
                  <c:v>44876</c:v>
                </c:pt>
                <c:pt idx="202">
                  <c:v>44883</c:v>
                </c:pt>
                <c:pt idx="203">
                  <c:v>44890</c:v>
                </c:pt>
                <c:pt idx="204">
                  <c:v>44897</c:v>
                </c:pt>
                <c:pt idx="205">
                  <c:v>44904</c:v>
                </c:pt>
                <c:pt idx="206">
                  <c:v>44911</c:v>
                </c:pt>
                <c:pt idx="207">
                  <c:v>44918</c:v>
                </c:pt>
                <c:pt idx="208">
                  <c:v>44925</c:v>
                </c:pt>
                <c:pt idx="209">
                  <c:v>44932</c:v>
                </c:pt>
                <c:pt idx="210">
                  <c:v>44939</c:v>
                </c:pt>
                <c:pt idx="211">
                  <c:v>44946</c:v>
                </c:pt>
                <c:pt idx="212">
                  <c:v>44953</c:v>
                </c:pt>
                <c:pt idx="213">
                  <c:v>44960</c:v>
                </c:pt>
                <c:pt idx="214">
                  <c:v>44967</c:v>
                </c:pt>
                <c:pt idx="215">
                  <c:v>44974</c:v>
                </c:pt>
                <c:pt idx="216">
                  <c:v>44981</c:v>
                </c:pt>
                <c:pt idx="217">
                  <c:v>44988</c:v>
                </c:pt>
                <c:pt idx="218">
                  <c:v>44995</c:v>
                </c:pt>
                <c:pt idx="219">
                  <c:v>45002</c:v>
                </c:pt>
                <c:pt idx="220">
                  <c:v>45009</c:v>
                </c:pt>
                <c:pt idx="221">
                  <c:v>45016</c:v>
                </c:pt>
                <c:pt idx="222">
                  <c:v>45023</c:v>
                </c:pt>
                <c:pt idx="223">
                  <c:v>45030</c:v>
                </c:pt>
                <c:pt idx="224">
                  <c:v>45037</c:v>
                </c:pt>
                <c:pt idx="225">
                  <c:v>45044</c:v>
                </c:pt>
                <c:pt idx="226">
                  <c:v>45051</c:v>
                </c:pt>
                <c:pt idx="227">
                  <c:v>45058</c:v>
                </c:pt>
                <c:pt idx="228">
                  <c:v>45065</c:v>
                </c:pt>
                <c:pt idx="229">
                  <c:v>45072</c:v>
                </c:pt>
                <c:pt idx="230">
                  <c:v>45079</c:v>
                </c:pt>
                <c:pt idx="231">
                  <c:v>45086</c:v>
                </c:pt>
                <c:pt idx="232">
                  <c:v>45093</c:v>
                </c:pt>
                <c:pt idx="233">
                  <c:v>45100</c:v>
                </c:pt>
                <c:pt idx="234">
                  <c:v>45107</c:v>
                </c:pt>
                <c:pt idx="235">
                  <c:v>45114</c:v>
                </c:pt>
                <c:pt idx="236">
                  <c:v>45121</c:v>
                </c:pt>
              </c:numCache>
            </c:numRef>
          </c:cat>
          <c:val>
            <c:numRef>
              <c:f>Sheet1!$E$425:$E$661</c:f>
              <c:numCache>
                <c:formatCode>0.00</c:formatCode>
                <c:ptCount val="237"/>
                <c:pt idx="0">
                  <c:v>2.645</c:v>
                </c:pt>
                <c:pt idx="1">
                  <c:v>2.7240000000000002</c:v>
                </c:pt>
                <c:pt idx="2">
                  <c:v>2.74</c:v>
                </c:pt>
                <c:pt idx="3">
                  <c:v>2.7450000000000001</c:v>
                </c:pt>
                <c:pt idx="4">
                  <c:v>2.7</c:v>
                </c:pt>
                <c:pt idx="5">
                  <c:v>2.6840000000000002</c:v>
                </c:pt>
                <c:pt idx="6">
                  <c:v>2.6720000000000002</c:v>
                </c:pt>
                <c:pt idx="7">
                  <c:v>2.66</c:v>
                </c:pt>
                <c:pt idx="8">
                  <c:v>2.698</c:v>
                </c:pt>
                <c:pt idx="9">
                  <c:v>2.6779999999999999</c:v>
                </c:pt>
                <c:pt idx="10">
                  <c:v>2.6160000000000001</c:v>
                </c:pt>
                <c:pt idx="11">
                  <c:v>2.5459999999999998</c:v>
                </c:pt>
                <c:pt idx="12">
                  <c:v>2.4060000000000001</c:v>
                </c:pt>
                <c:pt idx="13">
                  <c:v>2.5</c:v>
                </c:pt>
                <c:pt idx="14">
                  <c:v>2.516</c:v>
                </c:pt>
                <c:pt idx="15">
                  <c:v>2.5775000000000001</c:v>
                </c:pt>
                <c:pt idx="16">
                  <c:v>2.548</c:v>
                </c:pt>
                <c:pt idx="17">
                  <c:v>2.532</c:v>
                </c:pt>
                <c:pt idx="18">
                  <c:v>2.4740000000000002</c:v>
                </c:pt>
                <c:pt idx="19">
                  <c:v>2.3959999999999999</c:v>
                </c:pt>
                <c:pt idx="20">
                  <c:v>2.3719999999999999</c:v>
                </c:pt>
                <c:pt idx="21">
                  <c:v>2.2174999999999998</c:v>
                </c:pt>
                <c:pt idx="22">
                  <c:v>2.1040000000000001</c:v>
                </c:pt>
                <c:pt idx="23">
                  <c:v>2.1240000000000001</c:v>
                </c:pt>
                <c:pt idx="24">
                  <c:v>2.052</c:v>
                </c:pt>
                <c:pt idx="25">
                  <c:v>2.016</c:v>
                </c:pt>
                <c:pt idx="26">
                  <c:v>2.0024999999999999</c:v>
                </c:pt>
                <c:pt idx="27">
                  <c:v>2.0880000000000001</c:v>
                </c:pt>
                <c:pt idx="28">
                  <c:v>2.0739999999999998</c:v>
                </c:pt>
                <c:pt idx="29">
                  <c:v>2.0680000000000001</c:v>
                </c:pt>
                <c:pt idx="30">
                  <c:v>1.98</c:v>
                </c:pt>
                <c:pt idx="31">
                  <c:v>1.73</c:v>
                </c:pt>
                <c:pt idx="32">
                  <c:v>1.5980000000000001</c:v>
                </c:pt>
                <c:pt idx="33">
                  <c:v>1.5760000000000001</c:v>
                </c:pt>
                <c:pt idx="34">
                  <c:v>1.5</c:v>
                </c:pt>
                <c:pt idx="35">
                  <c:v>1.5149999999999999</c:v>
                </c:pt>
                <c:pt idx="36">
                  <c:v>1.758</c:v>
                </c:pt>
                <c:pt idx="37">
                  <c:v>1.796</c:v>
                </c:pt>
                <c:pt idx="38">
                  <c:v>1.696</c:v>
                </c:pt>
                <c:pt idx="39">
                  <c:v>1.5980000000000001</c:v>
                </c:pt>
                <c:pt idx="40">
                  <c:v>1.6240000000000001</c:v>
                </c:pt>
                <c:pt idx="41">
                  <c:v>1.76</c:v>
                </c:pt>
                <c:pt idx="42">
                  <c:v>1.784</c:v>
                </c:pt>
                <c:pt idx="43">
                  <c:v>1.778</c:v>
                </c:pt>
                <c:pt idx="44">
                  <c:v>1.8640000000000001</c:v>
                </c:pt>
                <c:pt idx="45">
                  <c:v>1.865</c:v>
                </c:pt>
                <c:pt idx="46">
                  <c:v>1.774</c:v>
                </c:pt>
                <c:pt idx="47">
                  <c:v>1.7625</c:v>
                </c:pt>
                <c:pt idx="48">
                  <c:v>1.792</c:v>
                </c:pt>
                <c:pt idx="49">
                  <c:v>1.8380000000000001</c:v>
                </c:pt>
                <c:pt idx="50">
                  <c:v>1.9079999999999999</c:v>
                </c:pt>
                <c:pt idx="51">
                  <c:v>1.9025000000000001</c:v>
                </c:pt>
                <c:pt idx="52">
                  <c:v>1.875</c:v>
                </c:pt>
                <c:pt idx="53">
                  <c:v>1.8380000000000001</c:v>
                </c:pt>
                <c:pt idx="54">
                  <c:v>1.8220000000000001</c:v>
                </c:pt>
                <c:pt idx="55">
                  <c:v>1.7475000000000001</c:v>
                </c:pt>
                <c:pt idx="56">
                  <c:v>1.5880000000000001</c:v>
                </c:pt>
                <c:pt idx="57">
                  <c:v>1.61</c:v>
                </c:pt>
                <c:pt idx="58">
                  <c:v>1.5940000000000001</c:v>
                </c:pt>
                <c:pt idx="59">
                  <c:v>1.5225</c:v>
                </c:pt>
                <c:pt idx="60">
                  <c:v>1.294</c:v>
                </c:pt>
                <c:pt idx="61">
                  <c:v>0.96</c:v>
                </c:pt>
                <c:pt idx="62">
                  <c:v>0.78800000000000003</c:v>
                </c:pt>
                <c:pt idx="63">
                  <c:v>0.99399999999999999</c:v>
                </c:pt>
                <c:pt idx="64">
                  <c:v>0.80600000000000005</c:v>
                </c:pt>
                <c:pt idx="65">
                  <c:v>0.65400000000000003</c:v>
                </c:pt>
                <c:pt idx="66">
                  <c:v>0.73</c:v>
                </c:pt>
                <c:pt idx="67">
                  <c:v>0.68200000000000005</c:v>
                </c:pt>
                <c:pt idx="68">
                  <c:v>0.61</c:v>
                </c:pt>
                <c:pt idx="69">
                  <c:v>0.64</c:v>
                </c:pt>
                <c:pt idx="70">
                  <c:v>0.66800000000000004</c:v>
                </c:pt>
                <c:pt idx="71">
                  <c:v>0.66600000000000004</c:v>
                </c:pt>
                <c:pt idx="72">
                  <c:v>0.69</c:v>
                </c:pt>
                <c:pt idx="73">
                  <c:v>0.68</c:v>
                </c:pt>
                <c:pt idx="74">
                  <c:v>0.76800000000000002</c:v>
                </c:pt>
                <c:pt idx="75">
                  <c:v>0.76800000000000002</c:v>
                </c:pt>
                <c:pt idx="76">
                  <c:v>0.72199999999999998</c:v>
                </c:pt>
                <c:pt idx="77">
                  <c:v>0.68799999999999994</c:v>
                </c:pt>
                <c:pt idx="78">
                  <c:v>0.66749999999999998</c:v>
                </c:pt>
                <c:pt idx="79">
                  <c:v>0.65600000000000003</c:v>
                </c:pt>
                <c:pt idx="80">
                  <c:v>0.63400000000000001</c:v>
                </c:pt>
                <c:pt idx="81">
                  <c:v>0.60199999999999998</c:v>
                </c:pt>
                <c:pt idx="82">
                  <c:v>0.57799999999999996</c:v>
                </c:pt>
                <c:pt idx="83">
                  <c:v>0.55000000000000004</c:v>
                </c:pt>
                <c:pt idx="84">
                  <c:v>0.66800000000000004</c:v>
                </c:pt>
                <c:pt idx="85">
                  <c:v>0.66600000000000004</c:v>
                </c:pt>
                <c:pt idx="86">
                  <c:v>0.70199999999999996</c:v>
                </c:pt>
                <c:pt idx="87">
                  <c:v>0.68200000000000005</c:v>
                </c:pt>
                <c:pt idx="88">
                  <c:v>0.6875</c:v>
                </c:pt>
                <c:pt idx="89">
                  <c:v>0.68799999999999994</c:v>
                </c:pt>
                <c:pt idx="90">
                  <c:v>0.67400000000000004</c:v>
                </c:pt>
                <c:pt idx="91">
                  <c:v>0.68</c:v>
                </c:pt>
                <c:pt idx="92">
                  <c:v>0.78400000000000003</c:v>
                </c:pt>
                <c:pt idx="93">
                  <c:v>0.74250000000000005</c:v>
                </c:pt>
                <c:pt idx="94">
                  <c:v>0.82799999999999996</c:v>
                </c:pt>
                <c:pt idx="95">
                  <c:v>0.82399999999999995</c:v>
                </c:pt>
                <c:pt idx="96">
                  <c:v>0.83399999999999996</c:v>
                </c:pt>
                <c:pt idx="97">
                  <c:v>0.92749999999999999</c:v>
                </c:pt>
                <c:pt idx="98">
                  <c:v>0.87</c:v>
                </c:pt>
                <c:pt idx="99">
                  <c:v>0.86499999999999999</c:v>
                </c:pt>
                <c:pt idx="100">
                  <c:v>0.92</c:v>
                </c:pt>
                <c:pt idx="101">
                  <c:v>0.92600000000000005</c:v>
                </c:pt>
                <c:pt idx="102">
                  <c:v>0.92600000000000005</c:v>
                </c:pt>
                <c:pt idx="103">
                  <c:v>0.94499999999999995</c:v>
                </c:pt>
                <c:pt idx="104">
                  <c:v>0.93500000000000005</c:v>
                </c:pt>
                <c:pt idx="105">
                  <c:v>1.028</c:v>
                </c:pt>
                <c:pt idx="106">
                  <c:v>1.1319999999999999</c:v>
                </c:pt>
                <c:pt idx="107">
                  <c:v>1.105</c:v>
                </c:pt>
                <c:pt idx="108">
                  <c:v>1.0640000000000001</c:v>
                </c:pt>
                <c:pt idx="109">
                  <c:v>1.1399999999999999</c:v>
                </c:pt>
                <c:pt idx="110">
                  <c:v>1.1759999999999999</c:v>
                </c:pt>
                <c:pt idx="111">
                  <c:v>1.3049999999999999</c:v>
                </c:pt>
                <c:pt idx="112">
                  <c:v>1.42</c:v>
                </c:pt>
                <c:pt idx="113">
                  <c:v>1.488</c:v>
                </c:pt>
                <c:pt idx="114">
                  <c:v>1.57</c:v>
                </c:pt>
                <c:pt idx="115">
                  <c:v>1.6639999999999999</c:v>
                </c:pt>
                <c:pt idx="116">
                  <c:v>1.6479999999999999</c:v>
                </c:pt>
                <c:pt idx="117">
                  <c:v>1.722</c:v>
                </c:pt>
                <c:pt idx="118">
                  <c:v>1.6779999999999999</c:v>
                </c:pt>
                <c:pt idx="119">
                  <c:v>1.6240000000000001</c:v>
                </c:pt>
                <c:pt idx="120">
                  <c:v>1.5820000000000001</c:v>
                </c:pt>
                <c:pt idx="121">
                  <c:v>1.6279999999999999</c:v>
                </c:pt>
                <c:pt idx="122">
                  <c:v>1.6020000000000001</c:v>
                </c:pt>
                <c:pt idx="123">
                  <c:v>1.65</c:v>
                </c:pt>
                <c:pt idx="124">
                  <c:v>1.6439999999999999</c:v>
                </c:pt>
                <c:pt idx="125">
                  <c:v>1.5880000000000001</c:v>
                </c:pt>
                <c:pt idx="126">
                  <c:v>1.6</c:v>
                </c:pt>
                <c:pt idx="127">
                  <c:v>1.504</c:v>
                </c:pt>
                <c:pt idx="128">
                  <c:v>1.512</c:v>
                </c:pt>
                <c:pt idx="129">
                  <c:v>1.502</c:v>
                </c:pt>
                <c:pt idx="130">
                  <c:v>1.47</c:v>
                </c:pt>
                <c:pt idx="131">
                  <c:v>1.3425</c:v>
                </c:pt>
                <c:pt idx="132">
                  <c:v>1.3580000000000001</c:v>
                </c:pt>
                <c:pt idx="133">
                  <c:v>1.258</c:v>
                </c:pt>
                <c:pt idx="134">
                  <c:v>1.264</c:v>
                </c:pt>
                <c:pt idx="135">
                  <c:v>1.224</c:v>
                </c:pt>
                <c:pt idx="136">
                  <c:v>1.3380000000000001</c:v>
                </c:pt>
                <c:pt idx="137">
                  <c:v>1.258</c:v>
                </c:pt>
                <c:pt idx="138">
                  <c:v>1.3080000000000001</c:v>
                </c:pt>
                <c:pt idx="139">
                  <c:v>1.304</c:v>
                </c:pt>
                <c:pt idx="140">
                  <c:v>1.345</c:v>
                </c:pt>
                <c:pt idx="141">
                  <c:v>1.3260000000000001</c:v>
                </c:pt>
                <c:pt idx="142">
                  <c:v>1.3680000000000001</c:v>
                </c:pt>
                <c:pt idx="143">
                  <c:v>1.514</c:v>
                </c:pt>
                <c:pt idx="144">
                  <c:v>1.55</c:v>
                </c:pt>
                <c:pt idx="145">
                  <c:v>1.5649999999999999</c:v>
                </c:pt>
                <c:pt idx="146">
                  <c:v>1.6459999999999999</c:v>
                </c:pt>
                <c:pt idx="147">
                  <c:v>1.5860000000000001</c:v>
                </c:pt>
                <c:pt idx="148">
                  <c:v>1.544</c:v>
                </c:pt>
                <c:pt idx="149">
                  <c:v>1.5275000000000001</c:v>
                </c:pt>
                <c:pt idx="150">
                  <c:v>1.5980000000000001</c:v>
                </c:pt>
                <c:pt idx="151">
                  <c:v>1.605</c:v>
                </c:pt>
                <c:pt idx="152">
                  <c:v>1.4339999999999999</c:v>
                </c:pt>
                <c:pt idx="153">
                  <c:v>1.48</c:v>
                </c:pt>
                <c:pt idx="154">
                  <c:v>1.4359999999999999</c:v>
                </c:pt>
                <c:pt idx="155">
                  <c:v>1.4675</c:v>
                </c:pt>
                <c:pt idx="156">
                  <c:v>1.512</c:v>
                </c:pt>
                <c:pt idx="157">
                  <c:v>1.698</c:v>
                </c:pt>
                <c:pt idx="158">
                  <c:v>1.75</c:v>
                </c:pt>
                <c:pt idx="159">
                  <c:v>1.82</c:v>
                </c:pt>
                <c:pt idx="160">
                  <c:v>1.794</c:v>
                </c:pt>
                <c:pt idx="161">
                  <c:v>1.8260000000000001</c:v>
                </c:pt>
                <c:pt idx="162">
                  <c:v>1.954</c:v>
                </c:pt>
                <c:pt idx="163">
                  <c:v>1.99</c:v>
                </c:pt>
                <c:pt idx="164">
                  <c:v>1.9650000000000001</c:v>
                </c:pt>
                <c:pt idx="165">
                  <c:v>1.802</c:v>
                </c:pt>
                <c:pt idx="166">
                  <c:v>1.9119999999999999</c:v>
                </c:pt>
                <c:pt idx="167">
                  <c:v>2.1640000000000001</c:v>
                </c:pt>
                <c:pt idx="168">
                  <c:v>2.3679999999999999</c:v>
                </c:pt>
                <c:pt idx="169">
                  <c:v>2.3860000000000001</c:v>
                </c:pt>
                <c:pt idx="170">
                  <c:v>2.59</c:v>
                </c:pt>
                <c:pt idx="171">
                  <c:v>2.76</c:v>
                </c:pt>
                <c:pt idx="172">
                  <c:v>2.8860000000000001</c:v>
                </c:pt>
                <c:pt idx="173">
                  <c:v>2.8279999999999998</c:v>
                </c:pt>
                <c:pt idx="174">
                  <c:v>3.012</c:v>
                </c:pt>
                <c:pt idx="175">
                  <c:v>2.944</c:v>
                </c:pt>
                <c:pt idx="176">
                  <c:v>2.8740000000000001</c:v>
                </c:pt>
                <c:pt idx="177">
                  <c:v>2.7719999999999998</c:v>
                </c:pt>
                <c:pt idx="178">
                  <c:v>2.9175</c:v>
                </c:pt>
                <c:pt idx="179">
                  <c:v>3.048</c:v>
                </c:pt>
                <c:pt idx="180">
                  <c:v>3.3559999999999999</c:v>
                </c:pt>
                <c:pt idx="181">
                  <c:v>3.1724999999999999</c:v>
                </c:pt>
                <c:pt idx="182">
                  <c:v>3.0720000000000001</c:v>
                </c:pt>
                <c:pt idx="183">
                  <c:v>2.9624999999999999</c:v>
                </c:pt>
                <c:pt idx="184">
                  <c:v>2.95</c:v>
                </c:pt>
                <c:pt idx="185">
                  <c:v>2.9380000000000002</c:v>
                </c:pt>
                <c:pt idx="186">
                  <c:v>2.75</c:v>
                </c:pt>
                <c:pt idx="187">
                  <c:v>2.718</c:v>
                </c:pt>
                <c:pt idx="188">
                  <c:v>2.8119999999999998</c:v>
                </c:pt>
                <c:pt idx="189">
                  <c:v>2.8719999999999999</c:v>
                </c:pt>
                <c:pt idx="190">
                  <c:v>3.052</c:v>
                </c:pt>
                <c:pt idx="191">
                  <c:v>3.1680000000000001</c:v>
                </c:pt>
                <c:pt idx="192">
                  <c:v>3.3050000000000002</c:v>
                </c:pt>
                <c:pt idx="193">
                  <c:v>3.42</c:v>
                </c:pt>
                <c:pt idx="194">
                  <c:v>3.5920000000000001</c:v>
                </c:pt>
                <c:pt idx="195">
                  <c:v>3.8319999999999999</c:v>
                </c:pt>
                <c:pt idx="196">
                  <c:v>3.754</c:v>
                </c:pt>
                <c:pt idx="197">
                  <c:v>3.9525000000000001</c:v>
                </c:pt>
                <c:pt idx="198">
                  <c:v>4.1239999999999997</c:v>
                </c:pt>
                <c:pt idx="199">
                  <c:v>4.0739999999999998</c:v>
                </c:pt>
                <c:pt idx="200">
                  <c:v>4.1159999999999997</c:v>
                </c:pt>
                <c:pt idx="201">
                  <c:v>4.0750000000000002</c:v>
                </c:pt>
                <c:pt idx="202">
                  <c:v>3.7879999999999998</c:v>
                </c:pt>
                <c:pt idx="203">
                  <c:v>3.7450000000000001</c:v>
                </c:pt>
                <c:pt idx="204">
                  <c:v>3.6320000000000001</c:v>
                </c:pt>
                <c:pt idx="205">
                  <c:v>3.516</c:v>
                </c:pt>
                <c:pt idx="206">
                  <c:v>3.5059999999999998</c:v>
                </c:pt>
                <c:pt idx="207">
                  <c:v>3.6720000000000002</c:v>
                </c:pt>
                <c:pt idx="208">
                  <c:v>3.8574999999999999</c:v>
                </c:pt>
                <c:pt idx="209">
                  <c:v>3.6850000000000001</c:v>
                </c:pt>
                <c:pt idx="210">
                  <c:v>3.52</c:v>
                </c:pt>
                <c:pt idx="211">
                  <c:v>3.4424999999999999</c:v>
                </c:pt>
                <c:pt idx="212">
                  <c:v>3.49</c:v>
                </c:pt>
                <c:pt idx="213">
                  <c:v>3.4780000000000002</c:v>
                </c:pt>
                <c:pt idx="214">
                  <c:v>3.6680000000000001</c:v>
                </c:pt>
                <c:pt idx="215">
                  <c:v>3.7959999999999998</c:v>
                </c:pt>
                <c:pt idx="216">
                  <c:v>3.9275000000000002</c:v>
                </c:pt>
                <c:pt idx="217">
                  <c:v>3.98</c:v>
                </c:pt>
                <c:pt idx="218">
                  <c:v>3.9119999999999999</c:v>
                </c:pt>
                <c:pt idx="219">
                  <c:v>3.53</c:v>
                </c:pt>
                <c:pt idx="220">
                  <c:v>3.46</c:v>
                </c:pt>
                <c:pt idx="221">
                  <c:v>3.536</c:v>
                </c:pt>
                <c:pt idx="222">
                  <c:v>3.3540000000000001</c:v>
                </c:pt>
                <c:pt idx="223">
                  <c:v>3.444</c:v>
                </c:pt>
                <c:pt idx="224">
                  <c:v>3.5779999999999998</c:v>
                </c:pt>
                <c:pt idx="225">
                  <c:v>3.464</c:v>
                </c:pt>
                <c:pt idx="226">
                  <c:v>3.444</c:v>
                </c:pt>
                <c:pt idx="227">
                  <c:v>3.4660000000000002</c:v>
                </c:pt>
                <c:pt idx="228">
                  <c:v>3.5920000000000001</c:v>
                </c:pt>
                <c:pt idx="229">
                  <c:v>3.7559999999999998</c:v>
                </c:pt>
                <c:pt idx="230">
                  <c:v>3.6575000000000002</c:v>
                </c:pt>
                <c:pt idx="231">
                  <c:v>3.7320000000000002</c:v>
                </c:pt>
                <c:pt idx="232">
                  <c:v>3.778</c:v>
                </c:pt>
                <c:pt idx="233">
                  <c:v>3.75</c:v>
                </c:pt>
                <c:pt idx="234">
                  <c:v>3.7719999999999998</c:v>
                </c:pt>
                <c:pt idx="235">
                  <c:v>3.98</c:v>
                </c:pt>
                <c:pt idx="236">
                  <c:v>3.89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28-4B6B-8A3A-B6CE310D4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7723695"/>
        <c:axId val="101786096"/>
      </c:lineChart>
      <c:dateAx>
        <c:axId val="677723695"/>
        <c:scaling>
          <c:orientation val="minMax"/>
        </c:scaling>
        <c:delete val="0"/>
        <c:axPos val="b"/>
        <c:numFmt formatCode="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1786096"/>
        <c:crosses val="autoZero"/>
        <c:auto val="1"/>
        <c:lblOffset val="100"/>
        <c:baseTimeUnit val="days"/>
        <c:majorUnit val="12"/>
        <c:majorTimeUnit val="months"/>
      </c:dateAx>
      <c:valAx>
        <c:axId val="10178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7723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0.86711</cdr:x>
      <cdr:y>0.11493</cdr:y>
    </cdr:from>
    <cdr:to>
      <cdr:x>0.86916</cdr:x>
      <cdr:y>0.86915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44F026F0-ED60-4C5B-8CF2-D034CF42B16C}"/>
            </a:ext>
          </a:extLst>
        </cdr:cNvPr>
        <cdr:cNvCxnSpPr/>
      </cdr:nvCxnSpPr>
      <cdr:spPr>
        <a:xfrm xmlns:a="http://schemas.openxmlformats.org/drawingml/2006/main" flipH="1" flipV="1">
          <a:off x="9322593" y="773906"/>
          <a:ext cx="22014" cy="5078782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0.11111</cdr:x>
      <cdr:y>0.46638</cdr:y>
    </cdr:from>
    <cdr:to>
      <cdr:x>0.24074</cdr:x>
      <cdr:y>0.54578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F93F3A3-C137-3CDB-DE53-7FCF2B7B699B}"/>
            </a:ext>
          </a:extLst>
        </cdr:cNvPr>
        <cdr:cNvSpPr txBox="1"/>
      </cdr:nvSpPr>
      <cdr:spPr>
        <a:xfrm xmlns:a="http://schemas.openxmlformats.org/drawingml/2006/main">
          <a:off x="914400" y="1825774"/>
          <a:ext cx="1066800" cy="310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91440" tIns="45720" rIns="91440" bIns="45720" rtlCol="0">
          <a:normAutofit/>
        </a:bodyPr>
        <a:lstStyle xmlns:a="http://schemas.openxmlformats.org/drawingml/2006/main"/>
        <a:p xmlns:a="http://schemas.openxmlformats.org/drawingml/2006/main">
          <a:pPr>
            <a:buNone/>
          </a:pP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2019: 208 bps</a:t>
          </a:r>
        </a:p>
      </cdr:txBody>
    </cdr:sp>
  </cdr:relSizeAnchor>
  <cdr:relSizeAnchor xmlns:cdr="http://schemas.openxmlformats.org/drawingml/2006/chartDrawing">
    <cdr:from>
      <cdr:x>0.30556</cdr:x>
      <cdr:y>0.56448</cdr:y>
    </cdr:from>
    <cdr:to>
      <cdr:x>0.43519</cdr:x>
      <cdr:y>0.64388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B462FEF7-A656-F42F-4E97-47102ABE1357}"/>
            </a:ext>
          </a:extLst>
        </cdr:cNvPr>
        <cdr:cNvSpPr txBox="1"/>
      </cdr:nvSpPr>
      <cdr:spPr>
        <a:xfrm xmlns:a="http://schemas.openxmlformats.org/drawingml/2006/main">
          <a:off x="2514600" y="2209800"/>
          <a:ext cx="1066800" cy="310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none" lIns="91440" tIns="45720" rIns="91440" bIns="45720" rtlCol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buNone/>
          </a:pP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2020: 239 bps</a:t>
          </a:r>
        </a:p>
      </cdr:txBody>
    </cdr:sp>
  </cdr:relSizeAnchor>
  <cdr:relSizeAnchor xmlns:cdr="http://schemas.openxmlformats.org/drawingml/2006/chartDrawing">
    <cdr:from>
      <cdr:x>0.50926</cdr:x>
      <cdr:y>0.56448</cdr:y>
    </cdr:from>
    <cdr:to>
      <cdr:x>0.63889</cdr:x>
      <cdr:y>0.64388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9DF3C99-84A7-BAF1-05AF-E70C3848456D}"/>
            </a:ext>
          </a:extLst>
        </cdr:cNvPr>
        <cdr:cNvSpPr txBox="1"/>
      </cdr:nvSpPr>
      <cdr:spPr>
        <a:xfrm xmlns:a="http://schemas.openxmlformats.org/drawingml/2006/main">
          <a:off x="4191000" y="2209800"/>
          <a:ext cx="1066800" cy="310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none" lIns="91440" tIns="45720" rIns="91440" bIns="45720" rtlCol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buNone/>
          </a:pP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2021: 170 bps</a:t>
          </a:r>
        </a:p>
      </cdr:txBody>
    </cdr:sp>
  </cdr:relSizeAnchor>
  <cdr:relSizeAnchor xmlns:cdr="http://schemas.openxmlformats.org/drawingml/2006/chartDrawing">
    <cdr:from>
      <cdr:x>0.71296</cdr:x>
      <cdr:y>0.41547</cdr:y>
    </cdr:from>
    <cdr:to>
      <cdr:x>0.84259</cdr:x>
      <cdr:y>0.49487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A0D50792-FF8F-269F-0E20-B56E55421B7F}"/>
            </a:ext>
          </a:extLst>
        </cdr:cNvPr>
        <cdr:cNvSpPr txBox="1"/>
      </cdr:nvSpPr>
      <cdr:spPr>
        <a:xfrm xmlns:a="http://schemas.openxmlformats.org/drawingml/2006/main">
          <a:off x="5867400" y="1594798"/>
          <a:ext cx="1066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none" lIns="91440" tIns="45720" rIns="91440" bIns="45720" rtlCol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buNone/>
          </a:pP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2022: 259 bps</a:t>
          </a:r>
        </a:p>
      </cdr:txBody>
    </cdr:sp>
  </cdr:relSizeAnchor>
  <cdr:relSizeAnchor xmlns:cdr="http://schemas.openxmlformats.org/drawingml/2006/chartDrawing">
    <cdr:from>
      <cdr:x>0.8665</cdr:x>
      <cdr:y>0.29777</cdr:y>
    </cdr:from>
    <cdr:to>
      <cdr:x>0.99613</cdr:x>
      <cdr:y>0.37717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A393A8CA-9405-9813-4E88-CA659E705DFD}"/>
            </a:ext>
          </a:extLst>
        </cdr:cNvPr>
        <cdr:cNvSpPr txBox="1"/>
      </cdr:nvSpPr>
      <cdr:spPr>
        <a:xfrm xmlns:a="http://schemas.openxmlformats.org/drawingml/2006/main">
          <a:off x="7130955" y="1143000"/>
          <a:ext cx="1066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none" lIns="91440" tIns="45720" rIns="91440" bIns="45720" rtlCol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buNone/>
          </a:pP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2023: 293 bps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andout_header_v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0" y="1"/>
            <a:ext cx="6858000" cy="705219"/>
          </a:xfrm>
          <a:prstGeom prst="rect">
            <a:avLst/>
          </a:prstGeom>
        </p:spPr>
      </p:pic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67005"/>
            <a:ext cx="2972421" cy="276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  <a:spAutoFit/>
          </a:bodyPr>
          <a:lstStyle>
            <a:lvl1pPr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79" y="8867006"/>
            <a:ext cx="2972421" cy="276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  <a:spAutoFit/>
          </a:bodyPr>
          <a:lstStyle>
            <a:lvl1pPr algn="r"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6A6793B4-A2E6-4531-94C4-685F1AD48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300" y="343526"/>
            <a:ext cx="5062745" cy="261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  <a:spAutoFit/>
          </a:bodyPr>
          <a:lstStyle>
            <a:lvl1pPr defTabSz="914437" eaLnBrk="0" hangingPunct="0">
              <a:lnSpc>
                <a:spcPct val="100000"/>
              </a:lnSpc>
              <a:spcBef>
                <a:spcPct val="0"/>
              </a:spcBef>
              <a:defRPr sz="1100">
                <a:solidFill>
                  <a:schemeClr val="bg1"/>
                </a:solidFill>
                <a:latin typeface="ITC Franklin Gothic Book" charset="0"/>
                <a:ea typeface="ヒラギノ角ゴ Pro W3" charset="-128"/>
              </a:defRPr>
            </a:lvl1pPr>
          </a:lstStyle>
          <a:p>
            <a:pPr>
              <a:defRPr/>
            </a:pPr>
            <a:r>
              <a:rPr lang="en-US"/>
              <a:t>Mortgage Bankers Association</a:t>
            </a:r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49088" y="104619"/>
            <a:ext cx="2226986" cy="27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  <a:spAutoFit/>
          </a:bodyPr>
          <a:lstStyle>
            <a:lvl1pPr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bg1"/>
                </a:solidFill>
                <a:ea typeface="ヒラギノ角ゴ Pro W3" charset="-128"/>
              </a:defRPr>
            </a:lvl1pPr>
          </a:lstStyle>
          <a:p>
            <a:pPr>
              <a:defRPr/>
            </a:pPr>
            <a:fld id="{832E31A3-B675-4EA4-A423-7560196E723F}" type="datetime1">
              <a:rPr lang="en-US"/>
              <a:pPr>
                <a:defRPr/>
              </a:pPr>
              <a:t>8/3/2023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67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r>
              <a:rPr lang="en-US"/>
              <a:t>Mortgage Bankers Association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D3252732-BA8D-4C49-82B9-B69F6386B2C6}" type="datetime1">
              <a:rPr lang="en-US"/>
              <a:pPr>
                <a:defRPr/>
              </a:pPr>
              <a:t>8/3/2023</a:t>
            </a:fld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11" y="4344025"/>
            <a:ext cx="5028579" cy="41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r>
              <a:rPr lang="en-US"/>
              <a:t>Mortgage Bankers Association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defTabSz="914437" eaLnBrk="0" hangingPunct="0">
              <a:lnSpc>
                <a:spcPct val="100000"/>
              </a:lnSpc>
              <a:spcBef>
                <a:spcPct val="0"/>
              </a:spcBef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AA585474-E867-43A0-99B6-94434B837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8385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23900" y="2155483"/>
            <a:ext cx="7772400" cy="40243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baseline="0">
                <a:solidFill>
                  <a:srgbClr val="000000"/>
                </a:solidFill>
                <a:latin typeface="Gotham Medium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2100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1735217"/>
            <a:ext cx="8229600" cy="567095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68142"/>
            <a:ext cx="8229600" cy="48246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5985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0360"/>
            <a:ext cx="8229600" cy="37757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266"/>
            <a:ext cx="8229600" cy="5670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4741070"/>
            <a:ext cx="5314949" cy="298847"/>
          </a:xfrm>
        </p:spPr>
        <p:txBody>
          <a:bodyPr>
            <a:noAutofit/>
          </a:bodyPr>
          <a:lstStyle>
            <a:lvl1pPr>
              <a:defRPr sz="750">
                <a:solidFill>
                  <a:schemeClr val="bg1"/>
                </a:solidFill>
              </a:defRPr>
            </a:lvl1pPr>
            <a:lvl2pPr>
              <a:defRPr sz="750">
                <a:solidFill>
                  <a:schemeClr val="bg1"/>
                </a:solidFill>
              </a:defRPr>
            </a:lvl2pPr>
            <a:lvl3pPr>
              <a:defRPr sz="750">
                <a:solidFill>
                  <a:schemeClr val="bg1"/>
                </a:solidFill>
              </a:defRPr>
            </a:lvl3pPr>
            <a:lvl4pPr>
              <a:defRPr sz="750">
                <a:solidFill>
                  <a:schemeClr val="bg1"/>
                </a:solidFill>
              </a:defRPr>
            </a:lvl4pPr>
            <a:lvl5pPr>
              <a:defRPr sz="7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footer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914900" y="4733791"/>
            <a:ext cx="2057400" cy="273844"/>
          </a:xfrm>
        </p:spPr>
        <p:txBody>
          <a:bodyPr/>
          <a:lstStyle/>
          <a:p>
            <a:fld id="{2683CCBE-13DC-41B7-A678-BA91ED9687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43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CCBE-13DC-41B7-A678-BA91ED9687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8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CCBE-13DC-41B7-A678-BA91ED9687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57200" y="857250"/>
            <a:ext cx="37719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14900" y="857250"/>
            <a:ext cx="37719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01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266"/>
            <a:ext cx="8229600" cy="5670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4741070"/>
            <a:ext cx="5657849" cy="298847"/>
          </a:xfrm>
        </p:spPr>
        <p:txBody>
          <a:bodyPr>
            <a:noAutofit/>
          </a:bodyPr>
          <a:lstStyle>
            <a:lvl1pPr>
              <a:defRPr sz="750">
                <a:solidFill>
                  <a:schemeClr val="bg1"/>
                </a:solidFill>
              </a:defRPr>
            </a:lvl1pPr>
            <a:lvl2pPr>
              <a:defRPr sz="750">
                <a:solidFill>
                  <a:schemeClr val="bg1"/>
                </a:solidFill>
              </a:defRPr>
            </a:lvl2pPr>
            <a:lvl3pPr>
              <a:defRPr sz="750">
                <a:solidFill>
                  <a:schemeClr val="bg1"/>
                </a:solidFill>
              </a:defRPr>
            </a:lvl3pPr>
            <a:lvl4pPr>
              <a:defRPr sz="750">
                <a:solidFill>
                  <a:schemeClr val="bg1"/>
                </a:solidFill>
              </a:defRPr>
            </a:lvl4pPr>
            <a:lvl5pPr>
              <a:defRPr sz="7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footer notes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343650" y="4741070"/>
            <a:ext cx="800100" cy="273844"/>
          </a:xfrm>
        </p:spPr>
        <p:txBody>
          <a:bodyPr/>
          <a:lstStyle/>
          <a:p>
            <a:fld id="{2683CCBE-13DC-41B7-A678-BA91ED9687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28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DE70-EAC5-4621-A6D4-C8160AB8D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0FD1A-03EE-43DF-B272-059593D0A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2F25C-522D-4471-B300-9EB663E7D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7CCC3-E4BC-441D-BF4A-ECE817AF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0908E-031D-4319-8896-11BD5092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2311-6A26-4510-AFAE-71AE63937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0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3266"/>
            <a:ext cx="8229600" cy="56709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381"/>
            <a:ext cx="8229600" cy="3775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400550" y="47434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683CCBE-13DC-41B7-A678-BA91ED9687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7458D23-BA45-4052-A7C3-9FB3134B51D1}"/>
              </a:ext>
            </a:extLst>
          </p:cNvPr>
          <p:cNvSpPr txBox="1">
            <a:spLocks/>
          </p:cNvSpPr>
          <p:nvPr userDrawn="1"/>
        </p:nvSpPr>
        <p:spPr>
          <a:xfrm>
            <a:off x="5086350" y="4743450"/>
            <a:ext cx="10287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2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4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6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8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r>
              <a:rPr lang="en-US" sz="900" dirty="0"/>
              <a:t>© MBA 2023</a:t>
            </a:r>
          </a:p>
        </p:txBody>
      </p:sp>
    </p:spTree>
    <p:extLst>
      <p:ext uri="{BB962C8B-B14F-4D97-AF65-F5344CB8AC3E}">
        <p14:creationId xmlns:p14="http://schemas.microsoft.com/office/powerpoint/2010/main" val="20950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342900" rtl="0" eaLnBrk="1" latinLnBrk="0" hangingPunct="1">
        <a:spcBef>
          <a:spcPct val="20000"/>
        </a:spcBef>
        <a:buFont typeface="Arial"/>
        <a:buNone/>
        <a:defRPr sz="1350" kern="1200">
          <a:solidFill>
            <a:schemeClr val="tx1"/>
          </a:solidFill>
          <a:latin typeface="Arial"/>
          <a:ea typeface="+mn-ea"/>
          <a:cs typeface="Arial"/>
        </a:defRPr>
      </a:lvl1pPr>
      <a:lvl2pPr marL="342900" indent="-137160" algn="l" defTabSz="342900" rtl="0" eaLnBrk="1" latinLnBrk="0" hangingPunct="1"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Arial"/>
          <a:ea typeface="+mn-ea"/>
          <a:cs typeface="Arial"/>
        </a:defRPr>
      </a:lvl2pPr>
      <a:lvl3pPr marL="514350" indent="-137160" algn="l" defTabSz="342900" rtl="0" eaLnBrk="1" latinLnBrk="0" hangingPunct="1"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Arial"/>
          <a:ea typeface="+mn-ea"/>
          <a:cs typeface="Arial"/>
        </a:defRPr>
      </a:lvl3pPr>
      <a:lvl4pPr marL="706374" indent="-137160" algn="l" defTabSz="342900" rtl="0" eaLnBrk="1" latinLnBrk="0" hangingPunct="1">
        <a:spcBef>
          <a:spcPts val="375"/>
        </a:spcBef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857250" indent="-137160" algn="l" defTabSz="342900" rtl="0" eaLnBrk="1" latinLnBrk="0" hangingPunct="1"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ba.org/performancerepor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ba.org/performancereport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mba.org/performancerepor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EC3CE10-FF45-D87D-1D07-012C72893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D10127-9861-049F-E5F0-3C58E05F96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graph showing a line graph">
            <a:extLst>
              <a:ext uri="{FF2B5EF4-FFF2-40B4-BE49-F238E27FC236}">
                <a16:creationId xmlns:a16="http://schemas.microsoft.com/office/drawing/2014/main" id="{AEF7DEC7-070F-8CF6-BC46-61AFADD3D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-95250"/>
            <a:ext cx="7467600" cy="46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3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4050D-060B-4267-A6F0-377B718DD7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Source: MBA Forecast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975108B-B4EC-4C91-9C3E-3C801BE08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3268"/>
            <a:ext cx="8229600" cy="567095"/>
          </a:xfrm>
        </p:spPr>
        <p:txBody>
          <a:bodyPr>
            <a:normAutofit/>
          </a:bodyPr>
          <a:lstStyle/>
          <a:p>
            <a:r>
              <a:rPr lang="en-US" sz="1650" dirty="0"/>
              <a:t>Mortgage Origination Dollar Volume to Decline 22% in 2023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42FC8C2-68F6-3510-8171-0586CC54352A}"/>
              </a:ext>
            </a:extLst>
          </p:cNvPr>
          <p:cNvSpPr txBox="1">
            <a:spLocks/>
          </p:cNvSpPr>
          <p:nvPr/>
        </p:nvSpPr>
        <p:spPr>
          <a:xfrm>
            <a:off x="4914900" y="473379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2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4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6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8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pPr defTabSz="685766">
              <a:defRPr/>
            </a:pPr>
            <a:endParaRPr lang="en-US" sz="900" dirty="0">
              <a:solidFill>
                <a:prstClr val="white"/>
              </a:solidFill>
            </a:endParaRP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1A35AB4-B450-C6EB-1AF8-62DDE628A8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914900" y="4733792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9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189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378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566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754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5943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132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320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509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pPr defTabSz="685783">
              <a:defRPr/>
            </a:pPr>
            <a:fld id="{2683CCBE-13DC-41B7-A678-BA91ED968727}" type="slidenum">
              <a:rPr lang="en-US">
                <a:solidFill>
                  <a:prstClr val="white"/>
                </a:solidFill>
              </a:rPr>
              <a:pPr defTabSz="685783">
                <a:defRPr/>
              </a:pPr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57E21D3-44ED-45DC-8D60-8366375FDC3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590551"/>
          <a:ext cx="8229600" cy="391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656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B34C73-D9E4-8E41-7B6A-684FA4C5D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665424"/>
            <a:ext cx="7886700" cy="3759995"/>
          </a:xfrm>
          <a:prstGeom prst="rect">
            <a:avLst/>
          </a:prstGeom>
          <a:solidFill>
            <a:schemeClr val="accent3"/>
          </a:solidFill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D95E6F5-75BC-45CC-9AF4-B8A6AB05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5686"/>
            <a:ext cx="8229600" cy="567095"/>
          </a:xfrm>
        </p:spPr>
        <p:txBody>
          <a:bodyPr>
            <a:noAutofit/>
          </a:bodyPr>
          <a:lstStyle/>
          <a:p>
            <a:r>
              <a:rPr lang="en-US" sz="1600" dirty="0"/>
              <a:t>Pre-Tax Net Production Income for IMBs at a Loss for Fourth Consecutive Quarter; Improvement Over Q4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AC5E50-A013-4529-B3F1-3D3B5ABC6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4425419"/>
            <a:ext cx="6553200" cy="298847"/>
          </a:xfrm>
        </p:spPr>
        <p:txBody>
          <a:bodyPr/>
          <a:lstStyle/>
          <a:p>
            <a:r>
              <a:rPr lang="en-US" dirty="0"/>
              <a:t>Source: MBA Quarterly Mortgage Bankers Performance Report: </a:t>
            </a:r>
            <a:r>
              <a:rPr lang="en-US" dirty="0">
                <a:hlinkClick r:id="rId3"/>
              </a:rPr>
              <a:t>www.mba.org/performancereport</a:t>
            </a:r>
            <a:r>
              <a:rPr lang="en-US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112D72-E1F0-48B6-BA39-2CE4A912F3FF}"/>
              </a:ext>
            </a:extLst>
          </p:cNvPr>
          <p:cNvSpPr txBox="1"/>
          <p:nvPr/>
        </p:nvSpPr>
        <p:spPr>
          <a:xfrm>
            <a:off x="4526061" y="1314450"/>
            <a:ext cx="1839022" cy="419602"/>
          </a:xfrm>
          <a:prstGeom prst="rect">
            <a:avLst/>
          </a:prstGeom>
          <a:noFill/>
          <a:ln>
            <a:solidFill>
              <a:srgbClr val="6490AC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825" dirty="0">
                <a:solidFill>
                  <a:prstClr val="black"/>
                </a:solidFill>
              </a:rPr>
              <a:t>Quarterly Average (Q308-Q123):</a:t>
            </a:r>
          </a:p>
          <a:p>
            <a:pPr algn="ctr" defTabSz="685800">
              <a:defRPr/>
            </a:pPr>
            <a:r>
              <a:rPr lang="en-US" sz="825" dirty="0">
                <a:solidFill>
                  <a:prstClr val="black"/>
                </a:solidFill>
              </a:rPr>
              <a:t>48 basis points or $1,092 per loan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5FCC8F7-DA0A-7C96-6E1B-85CB8D5957DB}"/>
              </a:ext>
            </a:extLst>
          </p:cNvPr>
          <p:cNvSpPr txBox="1">
            <a:spLocks/>
          </p:cNvSpPr>
          <p:nvPr/>
        </p:nvSpPr>
        <p:spPr>
          <a:xfrm>
            <a:off x="5105400" y="4755266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2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4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6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8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fld id="{2683CCBE-13DC-41B7-A678-BA91ED968727}" type="slidenum">
              <a:rPr lang="en-US" sz="900"/>
              <a:pPr/>
              <a:t>3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287682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3C1FCB-0361-1F1E-09DB-3D9978C7B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881183"/>
            <a:ext cx="8378190" cy="365188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AC5E50-A013-4529-B3F1-3D3B5ABC6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67000" y="4383644"/>
            <a:ext cx="6172200" cy="298847"/>
          </a:xfrm>
        </p:spPr>
        <p:txBody>
          <a:bodyPr/>
          <a:lstStyle/>
          <a:p>
            <a:r>
              <a:rPr lang="en-US" dirty="0"/>
              <a:t>Source: MBA Quarterly Mortgage Bankers Performance Report: </a:t>
            </a:r>
            <a:r>
              <a:rPr lang="en-US" dirty="0">
                <a:hlinkClick r:id="rId3"/>
              </a:rPr>
              <a:t>www.mba.org/performancereport</a:t>
            </a:r>
            <a:r>
              <a:rPr lang="en-US" dirty="0"/>
              <a:t>  </a:t>
            </a: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53CB2196-D9DC-9AE4-0AEE-49ED9FACA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03208"/>
            <a:ext cx="6819900" cy="425321"/>
          </a:xfrm>
        </p:spPr>
        <p:txBody>
          <a:bodyPr>
            <a:noAutofit/>
          </a:bodyPr>
          <a:lstStyle/>
          <a:p>
            <a:r>
              <a:rPr lang="en-US" dirty="0"/>
              <a:t>Production Revenues Up; But Expenses Up Too in Q1 2023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9B95AA5-A0A7-3B7F-C971-79A03E5D00ED}"/>
              </a:ext>
            </a:extLst>
          </p:cNvPr>
          <p:cNvSpPr txBox="1">
            <a:spLocks/>
          </p:cNvSpPr>
          <p:nvPr/>
        </p:nvSpPr>
        <p:spPr>
          <a:xfrm>
            <a:off x="4400550" y="4749957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2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4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6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8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pPr defTabSz="685783">
              <a:defRPr/>
            </a:pPr>
            <a:fld id="{2683CCBE-13DC-41B7-A678-BA91ED968727}" type="slidenum">
              <a:rPr lang="en-US" sz="900">
                <a:solidFill>
                  <a:prstClr val="white"/>
                </a:solidFill>
              </a:rPr>
              <a:pPr defTabSz="685783">
                <a:defRPr/>
              </a:pPr>
              <a:t>4</a:t>
            </a:fld>
            <a:endParaRPr lang="en-US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27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62400" y="4429125"/>
            <a:ext cx="5334000" cy="298847"/>
          </a:xfrm>
        </p:spPr>
        <p:txBody>
          <a:bodyPr/>
          <a:lstStyle/>
          <a:p>
            <a:pPr algn="l"/>
            <a:r>
              <a:rPr lang="en-US" dirty="0"/>
              <a:t>Source: MBA Quarterly Performance Report; </a:t>
            </a:r>
            <a:r>
              <a:rPr lang="en-US" dirty="0">
                <a:hlinkClick r:id="rId2"/>
              </a:rPr>
              <a:t>www.mba.org/performancereport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C3DEB5D-9FE3-89EE-CEF4-E8EE834DC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551"/>
            <a:ext cx="8458200" cy="756127"/>
          </a:xfrm>
        </p:spPr>
        <p:txBody>
          <a:bodyPr>
            <a:noAutofit/>
          </a:bodyPr>
          <a:lstStyle/>
          <a:p>
            <a:r>
              <a:rPr lang="en-US" sz="1600" dirty="0"/>
              <a:t>About 1 in 3 Mortgages Companies Posting Overall Profits  (Production and Servicing Business Lines Combined); Servicing Helped in 2022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97E069-7469-6B6A-A067-3015B48A0D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886"/>
          <a:stretch/>
        </p:blipFill>
        <p:spPr>
          <a:xfrm>
            <a:off x="1085850" y="714375"/>
            <a:ext cx="6878472" cy="3714750"/>
          </a:xfrm>
          <a:prstGeom prst="rect">
            <a:avLst/>
          </a:prstGeom>
        </p:spPr>
      </p:pic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DCA46DE0-6CDF-B736-4370-515A267FFA40}"/>
              </a:ext>
            </a:extLst>
          </p:cNvPr>
          <p:cNvSpPr txBox="1">
            <a:spLocks/>
          </p:cNvSpPr>
          <p:nvPr/>
        </p:nvSpPr>
        <p:spPr>
          <a:xfrm>
            <a:off x="5105400" y="4755266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2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4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6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800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fld id="{2683CCBE-13DC-41B7-A678-BA91ED968727}" type="slidenum">
              <a:rPr lang="en-US" sz="900"/>
              <a:pPr/>
              <a:t>5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19938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BCF673-E320-0743-6442-60110C2A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Mortgage-Treasury Spread Still Wide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23B296-2806-7306-4F90-B75FFA4DD8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Source: MBA, US Treasury 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59A9A598-2619-A707-094D-617C95710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400550" y="47434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900" kern="120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  <a:lvl2pPr marL="457189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2pPr>
            <a:lvl3pPr marL="914378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3pPr>
            <a:lvl4pPr marL="1371566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4pPr>
            <a:lvl5pPr marL="1828754" algn="l" rtl="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5pPr>
            <a:lvl6pPr marL="2285943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6pPr>
            <a:lvl7pPr marL="2743132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7pPr>
            <a:lvl8pPr marL="3200320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8pPr>
            <a:lvl9pPr marL="3657509" algn="l" defTabSz="914378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defRPr>
            </a:lvl9pPr>
          </a:lstStyle>
          <a:p>
            <a:pPr defTabSz="685783">
              <a:defRPr/>
            </a:pPr>
            <a:fld id="{2683CCBE-13DC-41B7-A678-BA91ED968727}" type="slidenum">
              <a:rPr lang="en-US">
                <a:solidFill>
                  <a:prstClr val="white"/>
                </a:solidFill>
              </a:rPr>
              <a:pPr defTabSz="685783">
                <a:defRPr/>
              </a:pPr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BD9B90E-551C-3ED9-ABE9-836ACA388E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590551"/>
          <a:ext cx="8229600" cy="391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3314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93208-EF0A-ADD1-D687-AD0C93B87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2023 Homeownership Initiative</a:t>
            </a:r>
          </a:p>
        </p:txBody>
      </p:sp>
      <p:pic>
        <p:nvPicPr>
          <p:cNvPr id="6" name="Content Placeholder 5" descr="A child holding a key&#10;&#10;Description automatically generated with low confidence">
            <a:extLst>
              <a:ext uri="{FF2B5EF4-FFF2-40B4-BE49-F238E27FC236}">
                <a16:creationId xmlns:a16="http://schemas.microsoft.com/office/drawing/2014/main" id="{B2F83BC9-5610-4897-E66F-7AA491F64E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4164" y="1758892"/>
            <a:ext cx="1361444" cy="2249899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85AFA8-B76D-DD12-44D1-A86CA914B61D}"/>
              </a:ext>
            </a:extLst>
          </p:cNvPr>
          <p:cNvSpPr txBox="1"/>
          <p:nvPr/>
        </p:nvSpPr>
        <p:spPr>
          <a:xfrm>
            <a:off x="3163921" y="1950203"/>
            <a:ext cx="4355915" cy="943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50" dirty="0"/>
              <a:t>Your child will enjoy the Adventures of Princess Mackie and her mother as they navigate their home-buying journey. Through this story, children will gain a better understanding of the path to homeownership, and also learn valuable lessons about other financial concepts such as generational wealth-building, saving money, budgeting, and goal setting. It is important to plant seeds of home ownership and financial literacy early and often so that children can understand this as a true possibility for them in the future.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CE021E-8FF2-72A1-DD8C-C55CBED6BAD6}"/>
              </a:ext>
            </a:extLst>
          </p:cNvPr>
          <p:cNvSpPr txBox="1"/>
          <p:nvPr/>
        </p:nvSpPr>
        <p:spPr>
          <a:xfrm>
            <a:off x="1558858" y="882785"/>
            <a:ext cx="6099242" cy="503406"/>
          </a:xfrm>
          <a:prstGeom prst="rect">
            <a:avLst/>
          </a:prstGeom>
        </p:spPr>
        <p:txBody>
          <a:bodyPr vert="horz" wrap="square" lIns="68580" tIns="34290" rIns="68580" bIns="34290" rtlCol="0">
            <a:noAutofit/>
          </a:bodyPr>
          <a:lstStyle/>
          <a:p>
            <a:pPr>
              <a:buNone/>
            </a:pPr>
            <a:r>
              <a:rPr lang="en-US" sz="1500" b="1" dirty="0"/>
              <a:t>Goal: </a:t>
            </a:r>
            <a:r>
              <a:rPr lang="en-US" sz="1500" dirty="0"/>
              <a:t>To give 10,000 books to students and their families between now and October’s Annual Meeting.</a:t>
            </a:r>
          </a:p>
        </p:txBody>
      </p:sp>
    </p:spTree>
    <p:extLst>
      <p:ext uri="{BB962C8B-B14F-4D97-AF65-F5344CB8AC3E}">
        <p14:creationId xmlns:p14="http://schemas.microsoft.com/office/powerpoint/2010/main" val="2001180083"/>
      </p:ext>
    </p:extLst>
  </p:cSld>
  <p:clrMapOvr>
    <a:masterClrMapping/>
  </p:clrMapOvr>
</p:sld>
</file>

<file path=ppt/theme/theme1.xml><?xml version="1.0" encoding="utf-8"?>
<a:theme xmlns:a="http://schemas.openxmlformats.org/drawingml/2006/main" name="2_MBA_Theme_Arial">
  <a:themeElements>
    <a:clrScheme name="Custom 7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003399"/>
      </a:accent1>
      <a:accent2>
        <a:srgbClr val="CC0000"/>
      </a:accent2>
      <a:accent3>
        <a:srgbClr val="339933"/>
      </a:accent3>
      <a:accent4>
        <a:srgbClr val="330066"/>
      </a:accent4>
      <a:accent5>
        <a:srgbClr val="CCB400"/>
      </a:accent5>
      <a:accent6>
        <a:srgbClr val="CC6600"/>
      </a:accent6>
      <a:hlink>
        <a:srgbClr val="67AFBD"/>
      </a:hlink>
      <a:folHlink>
        <a:srgbClr val="C2A874"/>
      </a:folHlink>
    </a:clrScheme>
    <a:fontScheme name="Gotham">
      <a:majorFont>
        <a:latin typeface="Gotham Medium"/>
        <a:ea typeface=""/>
        <a:cs typeface=""/>
      </a:majorFont>
      <a:minorFont>
        <a:latin typeface="Gotham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>
          <a:buNone/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MWC15_Theme</Template>
  <TotalTime>5666</TotalTime>
  <Words>307</Words>
  <Application>Microsoft Office PowerPoint</Application>
  <PresentationFormat>On-screen Show (16:9)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Gotham Medium</vt:lpstr>
      <vt:lpstr>ITC Franklin Gothic Book</vt:lpstr>
      <vt:lpstr>2_MBA_Theme_Arial</vt:lpstr>
      <vt:lpstr>PowerPoint Presentation</vt:lpstr>
      <vt:lpstr>Mortgage Origination Dollar Volume to Decline 22% in 2023</vt:lpstr>
      <vt:lpstr>Pre-Tax Net Production Income for IMBs at a Loss for Fourth Consecutive Quarter; Improvement Over Q4 2022</vt:lpstr>
      <vt:lpstr>Production Revenues Up; But Expenses Up Too in Q1 2023</vt:lpstr>
      <vt:lpstr>About 1 in 3 Mortgages Companies Posting Overall Profits  (Production and Servicing Business Lines Combined); Servicing Helped in 2022</vt:lpstr>
      <vt:lpstr>Mortgage-Treasury Spread Still Wide</vt:lpstr>
      <vt:lpstr>2023 Homeownership Initiative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Walker, Katheryne</dc:creator>
  <cp:lastModifiedBy>Mark Jones</cp:lastModifiedBy>
  <cp:revision>325</cp:revision>
  <cp:lastPrinted>2023-02-21T17:56:28Z</cp:lastPrinted>
  <dcterms:created xsi:type="dcterms:W3CDTF">2011-05-23T17:50:40Z</dcterms:created>
  <dcterms:modified xsi:type="dcterms:W3CDTF">2023-08-03T19:55:40Z</dcterms:modified>
</cp:coreProperties>
</file>