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218.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226.xml"/>
  <Override ContentType="application/vnd.openxmlformats-officedocument.presentationml.slideLayout+xml" PartName="/ppt/slideLayouts/slideLayout96.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250.xml"/>
  <Override ContentType="application/vnd.openxmlformats-officedocument.presentationml.slideLayout+xml" PartName="/ppt/slideLayouts/slideLayout145.xml"/>
  <Override ContentType="application/vnd.openxmlformats-officedocument.presentationml.slideLayout+xml" PartName="/ppt/slideLayouts/slideLayout196.xml"/>
  <Override ContentType="application/vnd.openxmlformats-officedocument.presentationml.slideLayout+xml" PartName="/ppt/slideLayouts/slideLayout234.xml"/>
  <Override ContentType="application/vnd.openxmlformats-officedocument.presentationml.slideLayout+xml" PartName="/ppt/slideLayouts/slideLayout102.xml"/>
  <Override ContentType="application/vnd.openxmlformats-officedocument.presentationml.slideLayout+xml" PartName="/ppt/slideLayouts/slideLayout188.xml"/>
  <Override ContentType="application/vnd.openxmlformats-officedocument.presentationml.slideLayout+xml" PartName="/ppt/slideLayouts/slideLayout242.xml"/>
  <Override ContentType="application/vnd.openxmlformats-officedocument.presentationml.slideLayout+xml" PartName="/ppt/slideLayouts/slideLayout165.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14.xml"/>
  <Override ContentType="application/vnd.openxmlformats-officedocument.presentationml.slideLayout+xml" PartName="/ppt/slideLayouts/slideLayout92.xml"/>
  <Override ContentType="application/vnd.openxmlformats-officedocument.presentationml.slideLayout+xml" PartName="/ppt/slideLayouts/slideLayout150.xml"/>
  <Override ContentType="application/vnd.openxmlformats-officedocument.presentationml.slideLayout+xml" PartName="/ppt/slideLayouts/slideLayout193.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238.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26.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06.xml"/>
  <Override ContentType="application/vnd.openxmlformats-officedocument.presentationml.slideLayout+xml" PartName="/ppt/slideLayouts/slideLayout223.xml"/>
  <Override ContentType="application/vnd.openxmlformats-officedocument.presentationml.slideLayout+xml" PartName="/ppt/slideLayouts/slideLayout142.xml"/>
  <Override ContentType="application/vnd.openxmlformats-officedocument.presentationml.slideLayout+xml" PartName="/ppt/slideLayouts/slideLayout249.xml"/>
  <Override ContentType="application/vnd.openxmlformats-officedocument.presentationml.slideLayout+xml" PartName="/ppt/slideLayouts/slideLayout12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210.xml"/>
  <Override ContentType="application/vnd.openxmlformats-officedocument.presentationml.slideLayout+xml" PartName="/ppt/slideLayouts/slideLayout45.xml"/>
  <Override ContentType="application/vnd.openxmlformats-officedocument.presentationml.slideLayout+xml" PartName="/ppt/slideLayouts/slideLayout253.xml"/>
  <Override ContentType="application/vnd.openxmlformats-officedocument.presentationml.slideLayout+xml" PartName="/ppt/slideLayouts/slideLayout189.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103.xml"/>
  <Override ContentType="application/vnd.openxmlformats-officedocument.presentationml.slideLayout+xml" PartName="/ppt/slideLayouts/slideLayout235.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219.xml"/>
  <Override ContentType="application/vnd.openxmlformats-officedocument.presentationml.slideLayout+xml" PartName="/ppt/slideLayouts/slideLayout70.xml"/>
  <Override ContentType="application/vnd.openxmlformats-officedocument.presentationml.slideLayout+xml" PartName="/ppt/slideLayouts/slideLayout217.xml"/>
  <Override ContentType="application/vnd.openxmlformats-officedocument.presentationml.slideLayout+xml" PartName="/ppt/slideLayouts/slideLayout128.xml"/>
  <Override ContentType="application/vnd.openxmlformats-officedocument.presentationml.slideLayout+xml" PartName="/ppt/slideLayouts/slideLayout225.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251.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18.xml"/>
  <Override ContentType="application/vnd.openxmlformats-officedocument.presentationml.slideLayout+xml" PartName="/ppt/slideLayouts/slideLayout195.xml"/>
  <Override ContentType="application/vnd.openxmlformats-officedocument.presentationml.slideLayout+xml" PartName="/ppt/slideLayouts/slideLayout245.xml"/>
  <Override ContentType="application/vnd.openxmlformats-officedocument.presentationml.slideLayout+xml" PartName="/ppt/slideLayouts/slideLayout85.xml"/>
  <Override ContentType="application/vnd.openxmlformats-officedocument.presentationml.slideLayout+xml" PartName="/ppt/slideLayouts/slideLayout20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231.xml"/>
  <Override ContentType="application/vnd.openxmlformats-officedocument.presentationml.slideLayout+xml" PartName="/ppt/slideLayouts/slideLayout184.xml"/>
  <Override ContentType="application/vnd.openxmlformats-officedocument.presentationml.slideLayout+xml" PartName="/ppt/slideLayouts/slideLayout230.xml"/>
  <Override ContentType="application/vnd.openxmlformats-officedocument.presentationml.slideLayout+xml" PartName="/ppt/slideLayouts/slideLayout141.xml"/>
  <Override ContentType="application/vnd.openxmlformats-officedocument.presentationml.slideLayout+xml" PartName="/ppt/slideLayouts/slideLayout239.xml"/>
  <Override ContentType="application/vnd.openxmlformats-officedocument.presentationml.slideLayout+xml" PartName="/ppt/slideLayouts/slideLayout7.xml"/>
  <Override ContentType="application/vnd.openxmlformats-officedocument.presentationml.slideLayout+xml" PartName="/ppt/slideLayouts/slideLayout167.xml"/>
  <Override ContentType="application/vnd.openxmlformats-officedocument.presentationml.slideLayout+xml" PartName="/ppt/slideLayouts/slideLayout107.xml"/>
  <Override ContentType="application/vnd.openxmlformats-officedocument.presentationml.slideLayout+xml" PartName="/ppt/slideLayouts/slideLayout124.xml"/>
  <Override ContentType="application/vnd.openxmlformats-officedocument.presentationml.slideLayout+xml" PartName="/ppt/slideLayouts/slideLayout21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220.xml"/>
  <Override ContentType="application/vnd.openxmlformats-officedocument.presentationml.slideLayout+xml" PartName="/ppt/slideLayouts/slideLayout68.xml"/>
  <Override ContentType="application/vnd.openxmlformats-officedocument.presentationml.slideLayout+xml" PartName="/ppt/slideLayouts/slideLayout203.xml"/>
  <Override ContentType="application/vnd.openxmlformats-officedocument.presentationml.slideLayout+xml" PartName="/ppt/slideLayouts/slideLayout246.xml"/>
  <Override ContentType="application/vnd.openxmlformats-officedocument.presentationml.slideLayout+xml" PartName="/ppt/slideLayouts/slideLayout229.xml"/>
  <Override ContentType="application/vnd.openxmlformats-officedocument.presentationml.slideLayout+xml" PartName="/ppt/slideLayouts/slideLayout190.xml"/>
  <Override ContentType="application/vnd.openxmlformats-officedocument.presentationml.slideLayout+xml" PartName="/ppt/slideLayouts/slideLayout224.xml"/>
  <Override ContentType="application/vnd.openxmlformats-officedocument.presentationml.slideLayout+xml" PartName="/ppt/slideLayouts/slideLayout207.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241.xml"/>
  <Override ContentType="application/vnd.openxmlformats-officedocument.presentationml.slideLayout+xml" PartName="/ppt/slideLayouts/slideLayout31.xml"/>
  <Override ContentType="application/vnd.openxmlformats-officedocument.presentationml.slideLayout+xml" PartName="/ppt/slideLayouts/slideLayout80.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56.xml"/>
  <Override ContentType="application/vnd.openxmlformats-officedocument.presentationml.slideLayout+xml" PartName="/ppt/slideLayouts/slideLayout199.xml"/>
  <Override ContentType="application/vnd.openxmlformats-officedocument.presentationml.slideLayout+xml" PartName="/ppt/slideLayouts/slideLayout173.xml"/>
  <Override ContentType="application/vnd.openxmlformats-officedocument.presentationml.slideLayout+xml" PartName="/ppt/slideLayouts/slideLayout171.xml"/>
  <Override ContentType="application/vnd.openxmlformats-officedocument.presentationml.slideLayout+xml" PartName="/ppt/slideLayouts/slideLayout198.xml"/>
  <Override ContentType="application/vnd.openxmlformats-officedocument.presentationml.slideLayout+xml" PartName="/ppt/slideLayouts/slideLayout252.xml"/>
  <Override ContentType="application/vnd.openxmlformats-officedocument.presentationml.slideLayout+xml" PartName="/ppt/slideLayouts/slideLayout120.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216.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232.xml"/>
  <Override ContentType="application/vnd.openxmlformats-officedocument.presentationml.slideLayout+xml" PartName="/ppt/slideLayouts/slideLayout208.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228.xml"/>
  <Override ContentType="application/vnd.openxmlformats-officedocument.presentationml.slideLayout+xml" PartName="/ppt/slideLayouts/slideLayout135.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94.xml"/>
  <Override ContentType="application/vnd.openxmlformats-officedocument.presentationml.slideLayout+xml" PartName="/ppt/slideLayouts/slideLayout71.xml"/>
  <Override ContentType="application/vnd.openxmlformats-officedocument.presentationml.slideLayout+xml" PartName="/ppt/slideLayouts/slideLayout151.xml"/>
  <Override ContentType="application/vnd.openxmlformats-officedocument.presentationml.slideLayout+xml" PartName="/ppt/slideLayouts/slideLayout244.xml"/>
  <Override ContentType="application/vnd.openxmlformats-officedocument.presentationml.slideLayout+xml" PartName="/ppt/slideLayouts/slideLayout201.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116.xml"/>
  <Override ContentType="application/vnd.openxmlformats-officedocument.presentationml.slideLayout+xml" PartName="/ppt/slideLayouts/slideLayout221.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204.xml"/>
  <Override ContentType="application/vnd.openxmlformats-officedocument.presentationml.slideLayout+xml" PartName="/ppt/slideLayouts/slideLayout212.xml"/>
  <Override ContentType="application/vnd.openxmlformats-officedocument.presentationml.slideLayout+xml" PartName="/ppt/slideLayouts/slideLayout183.xml"/>
  <Override ContentType="application/vnd.openxmlformats-officedocument.presentationml.slideLayout+xml" PartName="/ppt/slideLayouts/slideLayout166.xml"/>
  <Override ContentType="application/vnd.openxmlformats-officedocument.presentationml.slideLayout+xml" PartName="/ppt/slideLayouts/slideLayout247.xml"/>
  <Override ContentType="application/vnd.openxmlformats-officedocument.presentationml.slideLayout+xml" PartName="/ppt/slideLayouts/slideLayout140.xml"/>
  <Override ContentType="application/vnd.openxmlformats-officedocument.presentationml.slideLayout+xml" PartName="/ppt/slideLayouts/slideLayout90.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51.xml"/>
  <Override ContentType="application/vnd.openxmlformats-officedocument.presentationml.slideLayout+xml" PartName="/ppt/slideLayouts/slideLayout94.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87.xml"/>
  <Override ContentType="application/vnd.openxmlformats-officedocument.presentationml.slideLayout+xml" PartName="/ppt/slideLayouts/slideLayout236.xml"/>
  <Override ContentType="application/vnd.openxmlformats-officedocument.presentationml.slideLayout+xml" PartName="/ppt/slideLayouts/slideLayout19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58.xml"/>
  <Override ContentType="application/vnd.openxmlformats-officedocument.presentationml.slideLayout+xml" PartName="/ppt/slideLayouts/slideLayout240.xml"/>
  <Override ContentType="application/vnd.openxmlformats-officedocument.presentationml.slideLayout+xml" PartName="/ppt/slideLayouts/slideLayout15.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200.xml"/>
  <Override ContentType="application/vnd.openxmlformats-officedocument.presentationml.slideLayout+xml" PartName="/ppt/slideLayouts/slideLayout243.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97.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101.xml"/>
  <Override ContentType="application/vnd.openxmlformats-officedocument.presentationml.slideLayout+xml" PartName="/ppt/slideLayouts/slideLayout233.xml"/>
  <Override ContentType="application/vnd.openxmlformats-officedocument.presentationml.slideLayout+xml" PartName="/ppt/slideLayouts/slideLayout179.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215.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09.xml"/>
  <Override ContentType="application/vnd.openxmlformats-officedocument.presentationml.slideLayout+xml" PartName="/ppt/slideLayouts/slideLayout227.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248.xml"/>
  <Override ContentType="application/vnd.openxmlformats-officedocument.presentationml.slideLayout+xml" PartName="/ppt/slideLayouts/slideLayout205.xml"/>
  <Override ContentType="application/vnd.openxmlformats-officedocument.presentationml.slideLayout+xml" PartName="/ppt/slideLayouts/slideLayout222.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115.xml"/>
  <Override ContentType="application/vnd.openxmlformats-officedocument.presentationml.slideLayout+xml" PartName="/ppt/slideLayouts/slideLayout192.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211.xml"/>
  <Override ContentType="application/vnd.openxmlformats-officedocument.presentationml.slideLayout+xml" PartName="/ppt/slideLayouts/slideLayout100.xml"/>
  <Override ContentType="application/vnd.openxmlformats-officedocument.presentationml.slideLayout+xml" PartName="/ppt/slideLayouts/slideLayout237.xml"/>
  <Override ContentType="application/vnd.openxmlformats-officedocument.presentationml.slideLayout+xml" PartName="/ppt/slideLayouts/slideLayout143.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86.xml"/>
  <Override ContentType="application/vnd.openxmlformats-officedocument.presentationml.slideLayout+xml" PartName="/ppt/slideLayouts/slideLayout160.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901" r:id="rId4"/>
    <p:sldMasterId id="2147483902" r:id="rId5"/>
    <p:sldMasterId id="2147483903" r:id="rId6"/>
    <p:sldMasterId id="2147483904" r:id="rId7"/>
    <p:sldMasterId id="2147483905" r:id="rId8"/>
    <p:sldMasterId id="2147483906" r:id="rId9"/>
    <p:sldMasterId id="2147483907" r:id="rId10"/>
    <p:sldMasterId id="2147483908" r:id="rId11"/>
    <p:sldMasterId id="2147483909"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Lst>
  <p:sldSz cy="5143500" cx="9144000"/>
  <p:notesSz cx="6858000" cy="9144000"/>
  <p:embeddedFontLst>
    <p:embeddedFont>
      <p:font typeface="Anton"/>
      <p:regular r:id="rId54"/>
    </p:embeddedFont>
    <p:embeddedFont>
      <p:font typeface="Roboto Thin"/>
      <p:regular r:id="rId55"/>
      <p:bold r:id="rId56"/>
      <p:italic r:id="rId57"/>
      <p:boldItalic r:id="rId58"/>
    </p:embeddedFont>
    <p:embeddedFont>
      <p:font typeface="Proxima Nova"/>
      <p:regular r:id="rId59"/>
      <p:bold r:id="rId60"/>
      <p:italic r:id="rId61"/>
      <p:boldItalic r:id="rId62"/>
    </p:embeddedFont>
    <p:embeddedFont>
      <p:font typeface="Proxima Nova Extrabold"/>
      <p:bold r:id="rId63"/>
    </p:embeddedFont>
    <p:embeddedFont>
      <p:font typeface="Proxima Nova Semibold"/>
      <p:regular r:id="rId64"/>
      <p:bold r:id="rId65"/>
      <p:boldItalic r:id="rId66"/>
    </p:embeddedFont>
    <p:embeddedFont>
      <p:font typeface="Helvetica Neue"/>
      <p:regular r:id="rId67"/>
      <p:bold r:id="rId68"/>
      <p:italic r:id="rId69"/>
      <p:boldItalic r:id="rId70"/>
    </p:embeddedFont>
    <p:embeddedFont>
      <p:font typeface="Roboto Light"/>
      <p:regular r:id="rId71"/>
      <p:bold r:id="rId72"/>
      <p:italic r:id="rId73"/>
      <p:boldItalic r:id="rId74"/>
    </p:embeddedFont>
    <p:embeddedFont>
      <p:font typeface="Montserrat SemiBold"/>
      <p:regular r:id="rId75"/>
      <p:bold r:id="rId76"/>
      <p:italic r:id="rId77"/>
      <p:boldItalic r:id="rId78"/>
    </p:embeddedFont>
    <p:embeddedFont>
      <p:font typeface="Roboto"/>
      <p:regular r:id="rId79"/>
      <p:bold r:id="rId80"/>
      <p:italic r:id="rId81"/>
      <p:boldItalic r:id="rId82"/>
    </p:embeddedFont>
    <p:embeddedFont>
      <p:font typeface="Montserrat Black"/>
      <p:bold r:id="rId83"/>
      <p:boldItalic r:id="rId84"/>
    </p:embeddedFont>
    <p:embeddedFont>
      <p:font typeface="Montserrat"/>
      <p:regular r:id="rId85"/>
      <p:bold r:id="rId86"/>
      <p:italic r:id="rId87"/>
      <p:boldItalic r:id="rId88"/>
    </p:embeddedFont>
    <p:embeddedFont>
      <p:font typeface="Helvetica Neue Light"/>
      <p:regular r:id="rId89"/>
      <p:bold r:id="rId90"/>
      <p:italic r:id="rId91"/>
      <p:boldItalic r:id="rId92"/>
    </p:embeddedFont>
    <p:embeddedFont>
      <p:font typeface="Open Sans"/>
      <p:regular r:id="rId93"/>
      <p:bold r:id="rId94"/>
      <p:italic r:id="rId95"/>
      <p:boldItalic r:id="rId9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7.xml"/><Relationship Id="rId84" Type="http://schemas.openxmlformats.org/officeDocument/2006/relationships/font" Target="fonts/MontserratBlack-boldItalic.fntdata"/><Relationship Id="rId83" Type="http://schemas.openxmlformats.org/officeDocument/2006/relationships/font" Target="fonts/MontserratBlack-bold.fntdata"/><Relationship Id="rId42" Type="http://schemas.openxmlformats.org/officeDocument/2006/relationships/slide" Target="slides/slide29.xml"/><Relationship Id="rId86" Type="http://schemas.openxmlformats.org/officeDocument/2006/relationships/font" Target="fonts/Montserrat-bold.fntdata"/><Relationship Id="rId41" Type="http://schemas.openxmlformats.org/officeDocument/2006/relationships/slide" Target="slides/slide28.xml"/><Relationship Id="rId85" Type="http://schemas.openxmlformats.org/officeDocument/2006/relationships/font" Target="fonts/Montserrat-regular.fntdata"/><Relationship Id="rId44" Type="http://schemas.openxmlformats.org/officeDocument/2006/relationships/slide" Target="slides/slide31.xml"/><Relationship Id="rId88" Type="http://schemas.openxmlformats.org/officeDocument/2006/relationships/font" Target="fonts/Montserrat-boldItalic.fntdata"/><Relationship Id="rId43" Type="http://schemas.openxmlformats.org/officeDocument/2006/relationships/slide" Target="slides/slide30.xml"/><Relationship Id="rId87" Type="http://schemas.openxmlformats.org/officeDocument/2006/relationships/font" Target="fonts/Montserrat-italic.fntdata"/><Relationship Id="rId46" Type="http://schemas.openxmlformats.org/officeDocument/2006/relationships/slide" Target="slides/slide33.xml"/><Relationship Id="rId45" Type="http://schemas.openxmlformats.org/officeDocument/2006/relationships/slide" Target="slides/slide32.xml"/><Relationship Id="rId89" Type="http://schemas.openxmlformats.org/officeDocument/2006/relationships/font" Target="fonts/HelveticaNeueLight-regular.fntdata"/><Relationship Id="rId80" Type="http://schemas.openxmlformats.org/officeDocument/2006/relationships/font" Target="fonts/Roboto-bold.fntdata"/><Relationship Id="rId82" Type="http://schemas.openxmlformats.org/officeDocument/2006/relationships/font" Target="fonts/Roboto-boldItalic.fntdata"/><Relationship Id="rId81" Type="http://schemas.openxmlformats.org/officeDocument/2006/relationships/font" Target="fonts/Roboto-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5.xml"/><Relationship Id="rId47" Type="http://schemas.openxmlformats.org/officeDocument/2006/relationships/slide" Target="slides/slide34.xml"/><Relationship Id="rId49" Type="http://schemas.openxmlformats.org/officeDocument/2006/relationships/slide" Target="slides/slide36.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schemas.openxmlformats.org/officeDocument/2006/relationships/font" Target="fonts/RobotoLight-italic.fntdata"/><Relationship Id="rId72" Type="http://schemas.openxmlformats.org/officeDocument/2006/relationships/font" Target="fonts/RobotoLight-bold.fntdata"/><Relationship Id="rId31" Type="http://schemas.openxmlformats.org/officeDocument/2006/relationships/slide" Target="slides/slide18.xml"/><Relationship Id="rId75" Type="http://schemas.openxmlformats.org/officeDocument/2006/relationships/font" Target="fonts/MontserratSemiBold-regular.fntdata"/><Relationship Id="rId30" Type="http://schemas.openxmlformats.org/officeDocument/2006/relationships/slide" Target="slides/slide17.xml"/><Relationship Id="rId74" Type="http://schemas.openxmlformats.org/officeDocument/2006/relationships/font" Target="fonts/RobotoLight-boldItalic.fntdata"/><Relationship Id="rId33" Type="http://schemas.openxmlformats.org/officeDocument/2006/relationships/slide" Target="slides/slide20.xml"/><Relationship Id="rId77" Type="http://schemas.openxmlformats.org/officeDocument/2006/relationships/font" Target="fonts/MontserratSemiBold-italic.fntdata"/><Relationship Id="rId32" Type="http://schemas.openxmlformats.org/officeDocument/2006/relationships/slide" Target="slides/slide19.xml"/><Relationship Id="rId76" Type="http://schemas.openxmlformats.org/officeDocument/2006/relationships/font" Target="fonts/MontserratSemiBold-bold.fntdata"/><Relationship Id="rId35" Type="http://schemas.openxmlformats.org/officeDocument/2006/relationships/slide" Target="slides/slide22.xml"/><Relationship Id="rId79" Type="http://schemas.openxmlformats.org/officeDocument/2006/relationships/font" Target="fonts/Roboto-regular.fntdata"/><Relationship Id="rId34" Type="http://schemas.openxmlformats.org/officeDocument/2006/relationships/slide" Target="slides/slide21.xml"/><Relationship Id="rId78" Type="http://schemas.openxmlformats.org/officeDocument/2006/relationships/font" Target="fonts/MontserratSemiBold-boldItalic.fntdata"/><Relationship Id="rId71" Type="http://schemas.openxmlformats.org/officeDocument/2006/relationships/font" Target="fonts/RobotoLight-regular.fntdata"/><Relationship Id="rId70" Type="http://schemas.openxmlformats.org/officeDocument/2006/relationships/font" Target="fonts/HelveticaNeue-boldItalic.fntdata"/><Relationship Id="rId37" Type="http://schemas.openxmlformats.org/officeDocument/2006/relationships/slide" Target="slides/slide24.xml"/><Relationship Id="rId36" Type="http://schemas.openxmlformats.org/officeDocument/2006/relationships/slide" Target="slides/slide23.xml"/><Relationship Id="rId39" Type="http://schemas.openxmlformats.org/officeDocument/2006/relationships/slide" Target="slides/slide26.xml"/><Relationship Id="rId38" Type="http://schemas.openxmlformats.org/officeDocument/2006/relationships/slide" Target="slides/slide25.xml"/><Relationship Id="rId62" Type="http://schemas.openxmlformats.org/officeDocument/2006/relationships/font" Target="fonts/ProximaNova-boldItalic.fntdata"/><Relationship Id="rId61" Type="http://schemas.openxmlformats.org/officeDocument/2006/relationships/font" Target="fonts/ProximaNova-italic.fntdata"/><Relationship Id="rId20" Type="http://schemas.openxmlformats.org/officeDocument/2006/relationships/slide" Target="slides/slide7.xml"/><Relationship Id="rId64" Type="http://schemas.openxmlformats.org/officeDocument/2006/relationships/font" Target="fonts/ProximaNovaSemibold-regular.fntdata"/><Relationship Id="rId63" Type="http://schemas.openxmlformats.org/officeDocument/2006/relationships/font" Target="fonts/ProximaNovaExtrabold-bold.fntdata"/><Relationship Id="rId22" Type="http://schemas.openxmlformats.org/officeDocument/2006/relationships/slide" Target="slides/slide9.xml"/><Relationship Id="rId66" Type="http://schemas.openxmlformats.org/officeDocument/2006/relationships/font" Target="fonts/ProximaNovaSemibold-boldItalic.fntdata"/><Relationship Id="rId21" Type="http://schemas.openxmlformats.org/officeDocument/2006/relationships/slide" Target="slides/slide8.xml"/><Relationship Id="rId65" Type="http://schemas.openxmlformats.org/officeDocument/2006/relationships/font" Target="fonts/ProximaNovaSemibold-bold.fntdata"/><Relationship Id="rId24" Type="http://schemas.openxmlformats.org/officeDocument/2006/relationships/slide" Target="slides/slide11.xml"/><Relationship Id="rId68" Type="http://schemas.openxmlformats.org/officeDocument/2006/relationships/font" Target="fonts/HelveticaNeue-bold.fntdata"/><Relationship Id="rId23" Type="http://schemas.openxmlformats.org/officeDocument/2006/relationships/slide" Target="slides/slide10.xml"/><Relationship Id="rId67" Type="http://schemas.openxmlformats.org/officeDocument/2006/relationships/font" Target="fonts/HelveticaNeue-regular.fntdata"/><Relationship Id="rId60" Type="http://schemas.openxmlformats.org/officeDocument/2006/relationships/font" Target="fonts/ProximaNova-bold.fntdata"/><Relationship Id="rId26" Type="http://schemas.openxmlformats.org/officeDocument/2006/relationships/slide" Target="slides/slide13.xml"/><Relationship Id="rId25" Type="http://schemas.openxmlformats.org/officeDocument/2006/relationships/slide" Target="slides/slide12.xml"/><Relationship Id="rId69" Type="http://schemas.openxmlformats.org/officeDocument/2006/relationships/font" Target="fonts/HelveticaNeue-italic.fntdata"/><Relationship Id="rId28" Type="http://schemas.openxmlformats.org/officeDocument/2006/relationships/slide" Target="slides/slide15.xml"/><Relationship Id="rId27" Type="http://schemas.openxmlformats.org/officeDocument/2006/relationships/slide" Target="slides/slide14.xml"/><Relationship Id="rId29" Type="http://schemas.openxmlformats.org/officeDocument/2006/relationships/slide" Target="slides/slide16.xml"/><Relationship Id="rId51" Type="http://schemas.openxmlformats.org/officeDocument/2006/relationships/slide" Target="slides/slide38.xml"/><Relationship Id="rId95" Type="http://schemas.openxmlformats.org/officeDocument/2006/relationships/font" Target="fonts/OpenSans-italic.fntdata"/><Relationship Id="rId50" Type="http://schemas.openxmlformats.org/officeDocument/2006/relationships/slide" Target="slides/slide37.xml"/><Relationship Id="rId94" Type="http://schemas.openxmlformats.org/officeDocument/2006/relationships/font" Target="fonts/OpenSans-bold.fntdata"/><Relationship Id="rId53" Type="http://schemas.openxmlformats.org/officeDocument/2006/relationships/slide" Target="slides/slide40.xml"/><Relationship Id="rId52" Type="http://schemas.openxmlformats.org/officeDocument/2006/relationships/slide" Target="slides/slide39.xml"/><Relationship Id="rId96" Type="http://schemas.openxmlformats.org/officeDocument/2006/relationships/font" Target="fonts/OpenSans-boldItalic.fntdata"/><Relationship Id="rId11" Type="http://schemas.openxmlformats.org/officeDocument/2006/relationships/slideMaster" Target="slideMasters/slideMaster8.xml"/><Relationship Id="rId55" Type="http://schemas.openxmlformats.org/officeDocument/2006/relationships/font" Target="fonts/RobotoThin-regular.fntdata"/><Relationship Id="rId10" Type="http://schemas.openxmlformats.org/officeDocument/2006/relationships/slideMaster" Target="slideMasters/slideMaster7.xml"/><Relationship Id="rId54" Type="http://schemas.openxmlformats.org/officeDocument/2006/relationships/font" Target="fonts/Anton-regular.fntdata"/><Relationship Id="rId13" Type="http://schemas.openxmlformats.org/officeDocument/2006/relationships/notesMaster" Target="notesMasters/notesMaster1.xml"/><Relationship Id="rId57" Type="http://schemas.openxmlformats.org/officeDocument/2006/relationships/font" Target="fonts/RobotoThin-italic.fntdata"/><Relationship Id="rId12" Type="http://schemas.openxmlformats.org/officeDocument/2006/relationships/slideMaster" Target="slideMasters/slideMaster9.xml"/><Relationship Id="rId56" Type="http://schemas.openxmlformats.org/officeDocument/2006/relationships/font" Target="fonts/RobotoThin-bold.fntdata"/><Relationship Id="rId91" Type="http://schemas.openxmlformats.org/officeDocument/2006/relationships/font" Target="fonts/HelveticaNeueLight-italic.fntdata"/><Relationship Id="rId90" Type="http://schemas.openxmlformats.org/officeDocument/2006/relationships/font" Target="fonts/HelveticaNeueLight-bold.fntdata"/><Relationship Id="rId93" Type="http://schemas.openxmlformats.org/officeDocument/2006/relationships/font" Target="fonts/OpenSans-regular.fntdata"/><Relationship Id="rId92" Type="http://schemas.openxmlformats.org/officeDocument/2006/relationships/font" Target="fonts/HelveticaNeueLight-boldItalic.fntdata"/><Relationship Id="rId15" Type="http://schemas.openxmlformats.org/officeDocument/2006/relationships/slide" Target="slides/slide2.xml"/><Relationship Id="rId59" Type="http://schemas.openxmlformats.org/officeDocument/2006/relationships/font" Target="fonts/ProximaNova-regular.fntdata"/><Relationship Id="rId14" Type="http://schemas.openxmlformats.org/officeDocument/2006/relationships/slide" Target="slides/slide1.xml"/><Relationship Id="rId58" Type="http://schemas.openxmlformats.org/officeDocument/2006/relationships/font" Target="fonts/RobotoThin-boldItalic.fntdata"/><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g25ee6dd48aa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6" name="Google Shape;986;g25ee6dd48aa_0_0: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g25ee6dd48aa_0_1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9" name="Google Shape;1099;g25ee6dd48aa_0_1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g25ee6dd4a03_0_10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0" name="Google Shape;1120;g25ee6dd4a03_0_10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25ee6dd48aa_0_1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5" name="Google Shape;1135;g25ee6dd48aa_0_1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g25ee6dd4a03_0_18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6" name="Google Shape;1156;g25ee6dd4a03_0_18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g25ee6dd4a03_0_10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3" name="Google Shape;1173;g25ee6dd4a03_0_10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g25ee6dd48aa_0_1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8" name="Google Shape;1188;g25ee6dd48aa_0_1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7" name="Shape 1217"/>
        <p:cNvGrpSpPr/>
        <p:nvPr/>
      </p:nvGrpSpPr>
      <p:grpSpPr>
        <a:xfrm>
          <a:off x="0" y="0"/>
          <a:ext cx="0" cy="0"/>
          <a:chOff x="0" y="0"/>
          <a:chExt cx="0" cy="0"/>
        </a:xfrm>
      </p:grpSpPr>
      <p:sp>
        <p:nvSpPr>
          <p:cNvPr id="1218" name="Google Shape;1218;g25ee6dd48aa_0_1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9" name="Google Shape;1219;g25ee6dd48aa_0_1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0" name="Shape 1240"/>
        <p:cNvGrpSpPr/>
        <p:nvPr/>
      </p:nvGrpSpPr>
      <p:grpSpPr>
        <a:xfrm>
          <a:off x="0" y="0"/>
          <a:ext cx="0" cy="0"/>
          <a:chOff x="0" y="0"/>
          <a:chExt cx="0" cy="0"/>
        </a:xfrm>
      </p:grpSpPr>
      <p:sp>
        <p:nvSpPr>
          <p:cNvPr id="1241" name="Google Shape;1241;g25ee6dd48aa_0_1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2" name="Google Shape;1242;g25ee6dd48aa_0_1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2" name="Shape 1262"/>
        <p:cNvGrpSpPr/>
        <p:nvPr/>
      </p:nvGrpSpPr>
      <p:grpSpPr>
        <a:xfrm>
          <a:off x="0" y="0"/>
          <a:ext cx="0" cy="0"/>
          <a:chOff x="0" y="0"/>
          <a:chExt cx="0" cy="0"/>
        </a:xfrm>
      </p:grpSpPr>
      <p:sp>
        <p:nvSpPr>
          <p:cNvPr id="1263" name="Google Shape;1263;g25ee6dd4a03_0_19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4" name="Google Shape;1264;g25ee6dd4a03_0_19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g25ee6dd48aa_0_1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7" name="Google Shape;1277;g25ee6dd48aa_0_1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25ee6dd48aa_0_11: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8" name="Google Shape;998;g25ee6dd48aa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1" name="Shape 1301"/>
        <p:cNvGrpSpPr/>
        <p:nvPr/>
      </p:nvGrpSpPr>
      <p:grpSpPr>
        <a:xfrm>
          <a:off x="0" y="0"/>
          <a:ext cx="0" cy="0"/>
          <a:chOff x="0" y="0"/>
          <a:chExt cx="0" cy="0"/>
        </a:xfrm>
      </p:grpSpPr>
      <p:sp>
        <p:nvSpPr>
          <p:cNvPr id="1302" name="Google Shape;1302;g25ee6dd48aa_0_1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3" name="Google Shape;1303;g25ee6dd48aa_0_1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3" name="Shape 1333"/>
        <p:cNvGrpSpPr/>
        <p:nvPr/>
      </p:nvGrpSpPr>
      <p:grpSpPr>
        <a:xfrm>
          <a:off x="0" y="0"/>
          <a:ext cx="0" cy="0"/>
          <a:chOff x="0" y="0"/>
          <a:chExt cx="0" cy="0"/>
        </a:xfrm>
      </p:grpSpPr>
      <p:sp>
        <p:nvSpPr>
          <p:cNvPr id="1334" name="Google Shape;1334;g25ee6dd48aa_0_1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5" name="Google Shape;1335;g25ee6dd48aa_0_1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g25ee6dd48aa_0_126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g25ee6dd48aa_0_12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3" name="Shape 1383"/>
        <p:cNvGrpSpPr/>
        <p:nvPr/>
      </p:nvGrpSpPr>
      <p:grpSpPr>
        <a:xfrm>
          <a:off x="0" y="0"/>
          <a:ext cx="0" cy="0"/>
          <a:chOff x="0" y="0"/>
          <a:chExt cx="0" cy="0"/>
        </a:xfrm>
      </p:grpSpPr>
      <p:sp>
        <p:nvSpPr>
          <p:cNvPr id="1384" name="Google Shape;1384;g25ee6dd4a03_0_1980: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5" name="Google Shape;1385;g25ee6dd4a03_0_19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9" name="Shape 1389"/>
        <p:cNvGrpSpPr/>
        <p:nvPr/>
      </p:nvGrpSpPr>
      <p:grpSpPr>
        <a:xfrm>
          <a:off x="0" y="0"/>
          <a:ext cx="0" cy="0"/>
          <a:chOff x="0" y="0"/>
          <a:chExt cx="0" cy="0"/>
        </a:xfrm>
      </p:grpSpPr>
      <p:sp>
        <p:nvSpPr>
          <p:cNvPr id="1390" name="Google Shape;1390;g25ee6dd4a03_0_111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381000" lvl="0" marL="457200" rtl="0" algn="l">
              <a:spcBef>
                <a:spcPts val="0"/>
              </a:spcBef>
              <a:spcAft>
                <a:spcPts val="0"/>
              </a:spcAft>
              <a:buSzPts val="2400"/>
              <a:buChar char="-"/>
            </a:pPr>
            <a:r>
              <a:t/>
            </a:r>
            <a:endParaRPr sz="2400"/>
          </a:p>
        </p:txBody>
      </p:sp>
      <p:sp>
        <p:nvSpPr>
          <p:cNvPr id="1391" name="Google Shape;1391;g25ee6dd4a03_0_1116:notes"/>
          <p:cNvSpPr/>
          <p:nvPr>
            <p:ph idx="2" type="sldImg"/>
          </p:nvPr>
        </p:nvSpPr>
        <p:spPr>
          <a:xfrm>
            <a:off x="1162538" y="685800"/>
            <a:ext cx="453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9" name="Shape 1399"/>
        <p:cNvGrpSpPr/>
        <p:nvPr/>
      </p:nvGrpSpPr>
      <p:grpSpPr>
        <a:xfrm>
          <a:off x="0" y="0"/>
          <a:ext cx="0" cy="0"/>
          <a:chOff x="0" y="0"/>
          <a:chExt cx="0" cy="0"/>
        </a:xfrm>
      </p:grpSpPr>
      <p:sp>
        <p:nvSpPr>
          <p:cNvPr id="1400" name="Google Shape;1400;g25ee6dd4a03_0_1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1" name="Google Shape;1401;g25ee6dd4a03_0_1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0" name="Shape 1420"/>
        <p:cNvGrpSpPr/>
        <p:nvPr/>
      </p:nvGrpSpPr>
      <p:grpSpPr>
        <a:xfrm>
          <a:off x="0" y="0"/>
          <a:ext cx="0" cy="0"/>
          <a:chOff x="0" y="0"/>
          <a:chExt cx="0" cy="0"/>
        </a:xfrm>
      </p:grpSpPr>
      <p:sp>
        <p:nvSpPr>
          <p:cNvPr id="1421" name="Google Shape;1421;g25ee6dd48aa_0_2519: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2" name="Google Shape;1422;g25ee6dd48aa_0_25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4" name="Shape 1434"/>
        <p:cNvGrpSpPr/>
        <p:nvPr/>
      </p:nvGrpSpPr>
      <p:grpSpPr>
        <a:xfrm>
          <a:off x="0" y="0"/>
          <a:ext cx="0" cy="0"/>
          <a:chOff x="0" y="0"/>
          <a:chExt cx="0" cy="0"/>
        </a:xfrm>
      </p:grpSpPr>
      <p:sp>
        <p:nvSpPr>
          <p:cNvPr id="1435" name="Google Shape;1435;g25ee6dd48aa_0_2532: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6" name="Google Shape;1436;g25ee6dd48aa_0_25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8" name="Shape 1448"/>
        <p:cNvGrpSpPr/>
        <p:nvPr/>
      </p:nvGrpSpPr>
      <p:grpSpPr>
        <a:xfrm>
          <a:off x="0" y="0"/>
          <a:ext cx="0" cy="0"/>
          <a:chOff x="0" y="0"/>
          <a:chExt cx="0" cy="0"/>
        </a:xfrm>
      </p:grpSpPr>
      <p:sp>
        <p:nvSpPr>
          <p:cNvPr id="1449" name="Google Shape;1449;g25ee6dd48aa_0_2545: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Show up and engage with your customers, your partners, and your community</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
        <p:nvSpPr>
          <p:cNvPr id="1450" name="Google Shape;1450;g25ee6dd48aa_0_25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g25ee6dd48aa_0_113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g25ee6dd48aa_0_11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g25ee6dd4a03_0_1975: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7" name="Google Shape;1017;g25ee6dd4a03_0_19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5" name="Shape 1495"/>
        <p:cNvGrpSpPr/>
        <p:nvPr/>
      </p:nvGrpSpPr>
      <p:grpSpPr>
        <a:xfrm>
          <a:off x="0" y="0"/>
          <a:ext cx="0" cy="0"/>
          <a:chOff x="0" y="0"/>
          <a:chExt cx="0" cy="0"/>
        </a:xfrm>
      </p:grpSpPr>
      <p:sp>
        <p:nvSpPr>
          <p:cNvPr id="1496" name="Google Shape;1496;g25ee6dd48aa_0_143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g25ee6dd48aa_0_14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g25ee6dd48aa_0_2558: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Show up and engage with your customers, your partners, and your community</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
        <p:nvSpPr>
          <p:cNvPr id="1532" name="Google Shape;1532;g25ee6dd48aa_0_25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g25ee6dd48aa_0_146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g25ee6dd48aa_0_14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8" name="Shape 1578"/>
        <p:cNvGrpSpPr/>
        <p:nvPr/>
      </p:nvGrpSpPr>
      <p:grpSpPr>
        <a:xfrm>
          <a:off x="0" y="0"/>
          <a:ext cx="0" cy="0"/>
          <a:chOff x="0" y="0"/>
          <a:chExt cx="0" cy="0"/>
        </a:xfrm>
      </p:grpSpPr>
      <p:sp>
        <p:nvSpPr>
          <p:cNvPr id="1579" name="Google Shape;1579;g25ee6dd48aa_0_2570: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0" name="Google Shape;1580;g25ee6dd48aa_0_25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2" name="Shape 1592"/>
        <p:cNvGrpSpPr/>
        <p:nvPr/>
      </p:nvGrpSpPr>
      <p:grpSpPr>
        <a:xfrm>
          <a:off x="0" y="0"/>
          <a:ext cx="0" cy="0"/>
          <a:chOff x="0" y="0"/>
          <a:chExt cx="0" cy="0"/>
        </a:xfrm>
      </p:grpSpPr>
      <p:sp>
        <p:nvSpPr>
          <p:cNvPr id="1593" name="Google Shape;1593;g25ee6dd4a03_0_19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4" name="Google Shape;1594;g25ee6dd4a03_0_19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3" name="Shape 1603"/>
        <p:cNvGrpSpPr/>
        <p:nvPr/>
      </p:nvGrpSpPr>
      <p:grpSpPr>
        <a:xfrm>
          <a:off x="0" y="0"/>
          <a:ext cx="0" cy="0"/>
          <a:chOff x="0" y="0"/>
          <a:chExt cx="0" cy="0"/>
        </a:xfrm>
      </p:grpSpPr>
      <p:sp>
        <p:nvSpPr>
          <p:cNvPr id="1604" name="Google Shape;1604;g25ee6dd48aa_0_19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5" name="Google Shape;1605;g25ee6dd48aa_0_19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8" name="Shape 1608"/>
        <p:cNvGrpSpPr/>
        <p:nvPr/>
      </p:nvGrpSpPr>
      <p:grpSpPr>
        <a:xfrm>
          <a:off x="0" y="0"/>
          <a:ext cx="0" cy="0"/>
          <a:chOff x="0" y="0"/>
          <a:chExt cx="0" cy="0"/>
        </a:xfrm>
      </p:grpSpPr>
      <p:sp>
        <p:nvSpPr>
          <p:cNvPr id="1609" name="Google Shape;1609;g25ee6dd48aa_0_19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610" name="Google Shape;1610;g25ee6dd48aa_0_1952:notes"/>
          <p:cNvSpPr/>
          <p:nvPr>
            <p:ph idx="2" type="sldImg"/>
          </p:nvPr>
        </p:nvSpPr>
        <p:spPr>
          <a:xfrm>
            <a:off x="380294" y="685800"/>
            <a:ext cx="6097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9" name="Shape 1619"/>
        <p:cNvGrpSpPr/>
        <p:nvPr/>
      </p:nvGrpSpPr>
      <p:grpSpPr>
        <a:xfrm>
          <a:off x="0" y="0"/>
          <a:ext cx="0" cy="0"/>
          <a:chOff x="0" y="0"/>
          <a:chExt cx="0" cy="0"/>
        </a:xfrm>
      </p:grpSpPr>
      <p:sp>
        <p:nvSpPr>
          <p:cNvPr id="1620" name="Google Shape;1620;g25ee6dd48aa_0_19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1" name="Google Shape;1621;g25ee6dd48aa_0_19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9" name="Shape 1629"/>
        <p:cNvGrpSpPr/>
        <p:nvPr/>
      </p:nvGrpSpPr>
      <p:grpSpPr>
        <a:xfrm>
          <a:off x="0" y="0"/>
          <a:ext cx="0" cy="0"/>
          <a:chOff x="0" y="0"/>
          <a:chExt cx="0" cy="0"/>
        </a:xfrm>
      </p:grpSpPr>
      <p:sp>
        <p:nvSpPr>
          <p:cNvPr id="1630" name="Google Shape;1630;g25ee6dd48aa_0_19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1" name="Google Shape;1631;g25ee6dd48aa_0_19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4" name="Shape 1644"/>
        <p:cNvGrpSpPr/>
        <p:nvPr/>
      </p:nvGrpSpPr>
      <p:grpSpPr>
        <a:xfrm>
          <a:off x="0" y="0"/>
          <a:ext cx="0" cy="0"/>
          <a:chOff x="0" y="0"/>
          <a:chExt cx="0" cy="0"/>
        </a:xfrm>
      </p:grpSpPr>
      <p:sp>
        <p:nvSpPr>
          <p:cNvPr id="1645" name="Google Shape;1645;g25ee6dd48aa_0_19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6" name="Google Shape;1646;g25ee6dd48aa_0_19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g25ee6dd48aa_0_10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3" name="Google Shape;1023;g25ee6dd48aa_0_10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1" name="Shape 1661"/>
        <p:cNvGrpSpPr/>
        <p:nvPr/>
      </p:nvGrpSpPr>
      <p:grpSpPr>
        <a:xfrm>
          <a:off x="0" y="0"/>
          <a:ext cx="0" cy="0"/>
          <a:chOff x="0" y="0"/>
          <a:chExt cx="0" cy="0"/>
        </a:xfrm>
      </p:grpSpPr>
      <p:sp>
        <p:nvSpPr>
          <p:cNvPr id="1662" name="Google Shape;1662;g25ee6dd48aa_0_20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3" name="Google Shape;1663;g25ee6dd48aa_0_20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g25ee6dd48aa_0_10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4" name="Google Shape;1034;g25ee6dd48aa_0_10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g25ee6dd4a03_0_991: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7" name="Google Shape;1047;g25ee6dd4a03_0_9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25ee6dd4a03_0_9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3" name="Google Shape;1053;g25ee6dd4a03_0_9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g25ee6dd4a03_0_10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6" name="Google Shape;1066;g25ee6dd4a03_0_10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g25ee6dd48aa_0_232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g25ee6dd48aa_0_23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12.pn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12.pn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12.png"/></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12.pn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12.png"/></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1" name="Shape 391"/>
        <p:cNvGrpSpPr/>
        <p:nvPr/>
      </p:nvGrpSpPr>
      <p:grpSpPr>
        <a:xfrm>
          <a:off x="0" y="0"/>
          <a:ext cx="0" cy="0"/>
          <a:chOff x="0" y="0"/>
          <a:chExt cx="0" cy="0"/>
        </a:xfrm>
      </p:grpSpPr>
      <p:sp>
        <p:nvSpPr>
          <p:cNvPr id="392" name="Google Shape;392;p105"/>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93" name="Google Shape;393;p105"/>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94" name="Google Shape;394;p10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5" name="Shape 395"/>
        <p:cNvGrpSpPr/>
        <p:nvPr/>
      </p:nvGrpSpPr>
      <p:grpSpPr>
        <a:xfrm>
          <a:off x="0" y="0"/>
          <a:ext cx="0" cy="0"/>
          <a:chOff x="0" y="0"/>
          <a:chExt cx="0" cy="0"/>
        </a:xfrm>
      </p:grpSpPr>
      <p:sp>
        <p:nvSpPr>
          <p:cNvPr id="396" name="Google Shape;396;p10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97" name="Google Shape;397;p10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8" name="Shape 398"/>
        <p:cNvGrpSpPr/>
        <p:nvPr/>
      </p:nvGrpSpPr>
      <p:grpSpPr>
        <a:xfrm>
          <a:off x="0" y="0"/>
          <a:ext cx="0" cy="0"/>
          <a:chOff x="0" y="0"/>
          <a:chExt cx="0" cy="0"/>
        </a:xfrm>
      </p:grpSpPr>
      <p:sp>
        <p:nvSpPr>
          <p:cNvPr id="399" name="Google Shape;399;p10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0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01" name="Google Shape;401;p10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02" name="Google Shape;402;p10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3" name="Google Shape;403;p10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04" name="Shape 404"/>
        <p:cNvGrpSpPr/>
        <p:nvPr/>
      </p:nvGrpSpPr>
      <p:grpSpPr>
        <a:xfrm>
          <a:off x="0" y="0"/>
          <a:ext cx="0" cy="0"/>
          <a:chOff x="0" y="0"/>
          <a:chExt cx="0" cy="0"/>
        </a:xfrm>
      </p:grpSpPr>
      <p:sp>
        <p:nvSpPr>
          <p:cNvPr id="405" name="Google Shape;405;p10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06" name="Google Shape;406;p10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07" name="Shape 407"/>
        <p:cNvGrpSpPr/>
        <p:nvPr/>
      </p:nvGrpSpPr>
      <p:grpSpPr>
        <a:xfrm>
          <a:off x="0" y="0"/>
          <a:ext cx="0" cy="0"/>
          <a:chOff x="0" y="0"/>
          <a:chExt cx="0" cy="0"/>
        </a:xfrm>
      </p:grpSpPr>
      <p:sp>
        <p:nvSpPr>
          <p:cNvPr id="408" name="Google Shape;408;p109"/>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09" name="Google Shape;409;p109"/>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10" name="Google Shape;410;p10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1" name="Shape 411"/>
        <p:cNvGrpSpPr/>
        <p:nvPr/>
      </p:nvGrpSpPr>
      <p:grpSpPr>
        <a:xfrm>
          <a:off x="0" y="0"/>
          <a:ext cx="0" cy="0"/>
          <a:chOff x="0" y="0"/>
          <a:chExt cx="0" cy="0"/>
        </a:xfrm>
      </p:grpSpPr>
      <p:sp>
        <p:nvSpPr>
          <p:cNvPr id="412" name="Google Shape;412;p1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13" name="Shape 413"/>
        <p:cNvGrpSpPr/>
        <p:nvPr/>
      </p:nvGrpSpPr>
      <p:grpSpPr>
        <a:xfrm>
          <a:off x="0" y="0"/>
          <a:ext cx="0" cy="0"/>
          <a:chOff x="0" y="0"/>
          <a:chExt cx="0" cy="0"/>
        </a:xfrm>
      </p:grpSpPr>
      <p:sp>
        <p:nvSpPr>
          <p:cNvPr id="414" name="Google Shape;414;p111"/>
          <p:cNvSpPr txBox="1"/>
          <p:nvPr>
            <p:ph type="title"/>
          </p:nvPr>
        </p:nvSpPr>
        <p:spPr>
          <a:xfrm>
            <a:off x="457200" y="163266"/>
            <a:ext cx="8229600" cy="567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2"/>
                </a:solidFill>
              </a:defRPr>
            </a:lvl2pPr>
            <a:lvl3pPr lvl="2" marR="0" rtl="0" algn="l">
              <a:lnSpc>
                <a:spcPct val="100000"/>
              </a:lnSpc>
              <a:spcBef>
                <a:spcPts val="0"/>
              </a:spcBef>
              <a:spcAft>
                <a:spcPts val="0"/>
              </a:spcAft>
              <a:buSzPts val="1400"/>
              <a:buNone/>
              <a:defRPr b="0" i="0" sz="1800" u="none" cap="none" strike="noStrike">
                <a:solidFill>
                  <a:schemeClr val="dk2"/>
                </a:solidFill>
              </a:defRPr>
            </a:lvl3pPr>
            <a:lvl4pPr lvl="3" marR="0" rtl="0" algn="l">
              <a:lnSpc>
                <a:spcPct val="100000"/>
              </a:lnSpc>
              <a:spcBef>
                <a:spcPts val="0"/>
              </a:spcBef>
              <a:spcAft>
                <a:spcPts val="0"/>
              </a:spcAft>
              <a:buSzPts val="1400"/>
              <a:buNone/>
              <a:defRPr b="0" i="0" sz="1800" u="none" cap="none" strike="noStrike">
                <a:solidFill>
                  <a:schemeClr val="dk2"/>
                </a:solidFill>
              </a:defRPr>
            </a:lvl4pPr>
            <a:lvl5pPr lvl="4" marR="0" rtl="0" algn="l">
              <a:lnSpc>
                <a:spcPct val="100000"/>
              </a:lnSpc>
              <a:spcBef>
                <a:spcPts val="0"/>
              </a:spcBef>
              <a:spcAft>
                <a:spcPts val="0"/>
              </a:spcAft>
              <a:buSzPts val="1400"/>
              <a:buNone/>
              <a:defRPr b="0" i="0" sz="1800" u="none" cap="none" strike="noStrike">
                <a:solidFill>
                  <a:schemeClr val="dk2"/>
                </a:solidFill>
              </a:defRPr>
            </a:lvl5pPr>
            <a:lvl6pPr lvl="5" marR="0" rtl="0" algn="l">
              <a:lnSpc>
                <a:spcPct val="100000"/>
              </a:lnSpc>
              <a:spcBef>
                <a:spcPts val="0"/>
              </a:spcBef>
              <a:spcAft>
                <a:spcPts val="0"/>
              </a:spcAft>
              <a:buSzPts val="1400"/>
              <a:buNone/>
              <a:defRPr b="0" i="0" sz="1800" u="none" cap="none" strike="noStrike">
                <a:solidFill>
                  <a:schemeClr val="dk2"/>
                </a:solidFill>
              </a:defRPr>
            </a:lvl6pPr>
            <a:lvl7pPr lvl="6" marR="0" rtl="0" algn="l">
              <a:lnSpc>
                <a:spcPct val="100000"/>
              </a:lnSpc>
              <a:spcBef>
                <a:spcPts val="0"/>
              </a:spcBef>
              <a:spcAft>
                <a:spcPts val="0"/>
              </a:spcAft>
              <a:buSzPts val="1400"/>
              <a:buNone/>
              <a:defRPr b="0" i="0" sz="1800" u="none" cap="none" strike="noStrike">
                <a:solidFill>
                  <a:schemeClr val="dk2"/>
                </a:solidFill>
              </a:defRPr>
            </a:lvl7pPr>
            <a:lvl8pPr lvl="7" marR="0" rtl="0" algn="l">
              <a:lnSpc>
                <a:spcPct val="100000"/>
              </a:lnSpc>
              <a:spcBef>
                <a:spcPts val="0"/>
              </a:spcBef>
              <a:spcAft>
                <a:spcPts val="0"/>
              </a:spcAft>
              <a:buSzPts val="1400"/>
              <a:buNone/>
              <a:defRPr b="0" i="0" sz="1800" u="none" cap="none" strike="noStrike">
                <a:solidFill>
                  <a:schemeClr val="dk2"/>
                </a:solidFill>
              </a:defRPr>
            </a:lvl8pPr>
            <a:lvl9pPr lvl="8" marR="0" rtl="0" algn="l">
              <a:lnSpc>
                <a:spcPct val="100000"/>
              </a:lnSpc>
              <a:spcBef>
                <a:spcPts val="0"/>
              </a:spcBef>
              <a:spcAft>
                <a:spcPts val="0"/>
              </a:spcAft>
              <a:buSzPts val="1400"/>
              <a:buNone/>
              <a:defRPr b="0" i="0" sz="1800" u="none" cap="none" strike="noStrike">
                <a:solidFill>
                  <a:schemeClr val="dk2"/>
                </a:solidFill>
              </a:defRPr>
            </a:lvl9pPr>
          </a:lstStyle>
          <a:p/>
        </p:txBody>
      </p:sp>
      <p:sp>
        <p:nvSpPr>
          <p:cNvPr id="415" name="Google Shape;415;p111"/>
          <p:cNvSpPr txBox="1"/>
          <p:nvPr>
            <p:ph idx="1" type="body"/>
          </p:nvPr>
        </p:nvSpPr>
        <p:spPr>
          <a:xfrm>
            <a:off x="457200" y="794382"/>
            <a:ext cx="8229600" cy="3434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317500" lvl="1" marL="914400" marR="0" rtl="0" algn="l">
              <a:lnSpc>
                <a:spcPct val="10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0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100000"/>
              </a:lnSpc>
              <a:spcBef>
                <a:spcPts val="4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4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2 1">
  <p:cSld name="MAIN_POINT_3_1_1">
    <p:spTree>
      <p:nvGrpSpPr>
        <p:cNvPr id="416" name="Shape 416"/>
        <p:cNvGrpSpPr/>
        <p:nvPr/>
      </p:nvGrpSpPr>
      <p:grpSpPr>
        <a:xfrm>
          <a:off x="0" y="0"/>
          <a:ext cx="0" cy="0"/>
          <a:chOff x="0" y="0"/>
          <a:chExt cx="0" cy="0"/>
        </a:xfrm>
      </p:grpSpPr>
      <p:sp>
        <p:nvSpPr>
          <p:cNvPr id="417" name="Google Shape;417;p112"/>
          <p:cNvSpPr txBox="1"/>
          <p:nvPr>
            <p:ph type="title"/>
          </p:nvPr>
        </p:nvSpPr>
        <p:spPr>
          <a:xfrm>
            <a:off x="490250" y="450150"/>
            <a:ext cx="3905700" cy="1194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770000"/>
              </a:buClr>
              <a:buSzPts val="3000"/>
              <a:buFont typeface="Roboto"/>
              <a:buNone/>
              <a:defRPr b="1" sz="3000">
                <a:solidFill>
                  <a:srgbClr val="770000"/>
                </a:solidFill>
                <a:latin typeface="Roboto"/>
                <a:ea typeface="Roboto"/>
                <a:cs typeface="Roboto"/>
                <a:sym typeface="Roboto"/>
              </a:defRPr>
            </a:lvl1pPr>
            <a:lvl2pPr lvl="1" rtl="0">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2pPr>
            <a:lvl3pPr lvl="2" rtl="0">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3pPr>
            <a:lvl4pPr lvl="3" rtl="0">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4pPr>
            <a:lvl5pPr lvl="4" rtl="0">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5pPr>
            <a:lvl6pPr lvl="5" rtl="0">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6pPr>
            <a:lvl7pPr lvl="6" rtl="0">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7pPr>
            <a:lvl8pPr lvl="7" rtl="0">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8pPr>
            <a:lvl9pPr lvl="8" rtl="0">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9pPr>
          </a:lstStyle>
          <a:p/>
        </p:txBody>
      </p:sp>
      <p:sp>
        <p:nvSpPr>
          <p:cNvPr id="418" name="Google Shape;418;p1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19" name="Google Shape;419;p112"/>
          <p:cNvSpPr txBox="1"/>
          <p:nvPr>
            <p:ph idx="2" type="title"/>
          </p:nvPr>
        </p:nvSpPr>
        <p:spPr>
          <a:xfrm>
            <a:off x="490250" y="1607500"/>
            <a:ext cx="3905700" cy="2110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1pPr>
            <a:lvl2pPr lvl="1" rtl="0">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2pPr>
            <a:lvl3pPr lvl="2" rtl="0">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3pPr>
            <a:lvl4pPr lvl="3" rtl="0">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4pPr>
            <a:lvl5pPr lvl="4" rtl="0">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5pPr>
            <a:lvl6pPr lvl="5" rtl="0">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6pPr>
            <a:lvl7pPr lvl="6" rtl="0">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7pPr>
            <a:lvl8pPr lvl="7" rtl="0">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8pPr>
            <a:lvl9pPr lvl="8" rtl="0">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9pPr>
          </a:lstStyle>
          <a:p/>
        </p:txBody>
      </p:sp>
      <p:sp>
        <p:nvSpPr>
          <p:cNvPr id="420" name="Google Shape;420;p112"/>
          <p:cNvSpPr txBox="1"/>
          <p:nvPr>
            <p:ph idx="1" type="subTitle"/>
          </p:nvPr>
        </p:nvSpPr>
        <p:spPr>
          <a:xfrm>
            <a:off x="490250" y="4263550"/>
            <a:ext cx="4156800" cy="2193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100">
                <a:latin typeface="Roboto Thin"/>
                <a:ea typeface="Roboto Thin"/>
                <a:cs typeface="Roboto Thin"/>
                <a:sym typeface="Roboto Thin"/>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1" name="Shape 421"/>
        <p:cNvGrpSpPr/>
        <p:nvPr/>
      </p:nvGrpSpPr>
      <p:grpSpPr>
        <a:xfrm>
          <a:off x="0" y="0"/>
          <a:ext cx="0" cy="0"/>
          <a:chOff x="0" y="0"/>
          <a:chExt cx="0" cy="0"/>
        </a:xfrm>
      </p:grpSpPr>
      <p:sp>
        <p:nvSpPr>
          <p:cNvPr id="422" name="Google Shape;422;p113"/>
          <p:cNvSpPr txBox="1"/>
          <p:nvPr>
            <p:ph idx="12" type="sldNum"/>
          </p:nvPr>
        </p:nvSpPr>
        <p:spPr>
          <a:xfrm>
            <a:off x="6553200" y="4767262"/>
            <a:ext cx="2133600" cy="276000"/>
          </a:xfrm>
          <a:prstGeom prst="rect">
            <a:avLst/>
          </a:prstGeom>
          <a:noFill/>
          <a:ln>
            <a:noFill/>
          </a:ln>
        </p:spPr>
        <p:txBody>
          <a:bodyPr anchorCtr="0" anchor="t" bIns="17625" lIns="17625" spcFirstLastPara="1" rIns="17625" wrap="square" tIns="17625">
            <a:noAutofit/>
          </a:bodyPr>
          <a:lstStyle>
            <a:lvl1pPr indent="0" lvl="0"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7" name="Shape 427"/>
        <p:cNvGrpSpPr/>
        <p:nvPr/>
      </p:nvGrpSpPr>
      <p:grpSpPr>
        <a:xfrm>
          <a:off x="0" y="0"/>
          <a:ext cx="0" cy="0"/>
          <a:chOff x="0" y="0"/>
          <a:chExt cx="0" cy="0"/>
        </a:xfrm>
      </p:grpSpPr>
      <p:sp>
        <p:nvSpPr>
          <p:cNvPr id="428" name="Google Shape;428;p115"/>
          <p:cNvSpPr txBox="1"/>
          <p:nvPr>
            <p:ph type="title"/>
          </p:nvPr>
        </p:nvSpPr>
        <p:spPr>
          <a:xfrm>
            <a:off x="457200" y="457200"/>
            <a:ext cx="8229600" cy="861900"/>
          </a:xfrm>
          <a:prstGeom prst="rect">
            <a:avLst/>
          </a:prstGeom>
          <a:noFill/>
          <a:ln>
            <a:noFill/>
          </a:ln>
        </p:spPr>
        <p:txBody>
          <a:bodyPr anchorCtr="0" anchor="t" bIns="19050" lIns="19050" spcFirstLastPara="1" rIns="19050" wrap="square" tIns="19050">
            <a:normAutofit/>
          </a:bodyPr>
          <a:lstStyle>
            <a:lvl1pPr lvl="0" rtl="0" algn="l">
              <a:lnSpc>
                <a:spcPct val="70000"/>
              </a:lnSpc>
              <a:spcBef>
                <a:spcPts val="0"/>
              </a:spcBef>
              <a:spcAft>
                <a:spcPts val="0"/>
              </a:spcAft>
              <a:buClr>
                <a:srgbClr val="00BFF3"/>
              </a:buClr>
              <a:buSzPts val="5300"/>
              <a:buFont typeface="Arial"/>
              <a:buNone/>
              <a:defRPr b="0" sz="5300" cap="none">
                <a:solidFill>
                  <a:srgbClr val="00BFF3"/>
                </a:solidFill>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429" name="Google Shape;429;p115"/>
          <p:cNvSpPr txBox="1"/>
          <p:nvPr>
            <p:ph idx="12" type="sldNum"/>
          </p:nvPr>
        </p:nvSpPr>
        <p:spPr>
          <a:xfrm>
            <a:off x="8858250" y="4905375"/>
            <a:ext cx="126300" cy="146100"/>
          </a:xfrm>
          <a:prstGeom prst="rect">
            <a:avLst/>
          </a:prstGeom>
          <a:noFill/>
          <a:ln>
            <a:noFill/>
          </a:ln>
        </p:spPr>
        <p:txBody>
          <a:bodyPr anchorCtr="0" anchor="b" bIns="19050" lIns="19050" spcFirstLastPara="1" rIns="19050" wrap="square" tIns="19050">
            <a:spAutoFit/>
          </a:bodyPr>
          <a:lstStyle>
            <a:lvl1pPr indent="0" lvl="0"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1pPr>
            <a:lvl2pPr indent="0" lvl="1"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2pPr>
            <a:lvl3pPr indent="0" lvl="2"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3pPr>
            <a:lvl4pPr indent="0" lvl="3"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4pPr>
            <a:lvl5pPr indent="0" lvl="4"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5pPr>
            <a:lvl6pPr indent="0" lvl="5"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6pPr>
            <a:lvl7pPr indent="0" lvl="6"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7pPr>
            <a:lvl8pPr indent="0" lvl="7"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8pPr>
            <a:lvl9pPr indent="0" lvl="8"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latin typeface="Helvetica Neue"/>
              <a:ea typeface="Helvetica Neue"/>
              <a:cs typeface="Helvetica Neue"/>
              <a:sym typeface="Helvetica Neue"/>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x">
  <p:cSld name="TITLE_AND_BODY">
    <p:bg>
      <p:bgPr>
        <a:solidFill>
          <a:srgbClr val="00BFF3"/>
        </a:solidFill>
      </p:bgPr>
    </p:bg>
    <p:spTree>
      <p:nvGrpSpPr>
        <p:cNvPr id="430" name="Shape 430"/>
        <p:cNvGrpSpPr/>
        <p:nvPr/>
      </p:nvGrpSpPr>
      <p:grpSpPr>
        <a:xfrm>
          <a:off x="0" y="0"/>
          <a:ext cx="0" cy="0"/>
          <a:chOff x="0" y="0"/>
          <a:chExt cx="0" cy="0"/>
        </a:xfrm>
      </p:grpSpPr>
      <p:sp>
        <p:nvSpPr>
          <p:cNvPr id="431" name="Google Shape;431;p116"/>
          <p:cNvSpPr txBox="1"/>
          <p:nvPr>
            <p:ph idx="1" type="body"/>
          </p:nvPr>
        </p:nvSpPr>
        <p:spPr>
          <a:xfrm>
            <a:off x="457200" y="912876"/>
            <a:ext cx="8229600" cy="264900"/>
          </a:xfrm>
          <a:prstGeom prst="rect">
            <a:avLst/>
          </a:prstGeom>
          <a:noFill/>
          <a:ln>
            <a:noFill/>
          </a:ln>
        </p:spPr>
        <p:txBody>
          <a:bodyPr anchorCtr="0" anchor="ctr" bIns="19050" lIns="19050" spcFirstLastPara="1" rIns="19050" wrap="square" tIns="19050">
            <a:normAutofit/>
          </a:bodyPr>
          <a:lstStyle>
            <a:lvl1pPr indent="-228600" lvl="0" marL="457200" rtl="0" algn="l">
              <a:lnSpc>
                <a:spcPct val="120000"/>
              </a:lnSpc>
              <a:spcBef>
                <a:spcPts val="0"/>
              </a:spcBef>
              <a:spcAft>
                <a:spcPts val="0"/>
              </a:spcAft>
              <a:buClr>
                <a:srgbClr val="FFFFFF"/>
              </a:buClr>
              <a:buSzPts val="1400"/>
              <a:buFont typeface="Proxima Nova Extrabold"/>
              <a:buNone/>
              <a:defRPr sz="1400" cap="none">
                <a:solidFill>
                  <a:srgbClr val="FFFFFF"/>
                </a:solidFill>
                <a:latin typeface="Proxima Nova Extrabold"/>
                <a:ea typeface="Proxima Nova Extrabold"/>
                <a:cs typeface="Proxima Nova Extrabold"/>
                <a:sym typeface="Proxima Nova Extrabold"/>
              </a:defRPr>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432" name="Google Shape;432;p116"/>
          <p:cNvSpPr txBox="1"/>
          <p:nvPr>
            <p:ph idx="2" type="body"/>
          </p:nvPr>
        </p:nvSpPr>
        <p:spPr>
          <a:xfrm>
            <a:off x="457200" y="3243263"/>
            <a:ext cx="8229600" cy="785700"/>
          </a:xfrm>
          <a:prstGeom prst="rect">
            <a:avLst/>
          </a:prstGeom>
          <a:noFill/>
          <a:ln>
            <a:noFill/>
          </a:ln>
        </p:spPr>
        <p:txBody>
          <a:bodyPr anchorCtr="0" anchor="t" bIns="19050" lIns="19050" spcFirstLastPara="1" rIns="19050" wrap="square" tIns="19050">
            <a:normAutofit/>
          </a:bodyPr>
          <a:lstStyle>
            <a:lvl1pPr indent="-228600" lvl="0" marL="4572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1pPr>
            <a:lvl2pPr indent="-228600" lvl="1" marL="9144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2pPr>
            <a:lvl3pPr indent="-228600" lvl="2" marL="13716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3pPr>
            <a:lvl4pPr indent="-228600" lvl="3" marL="18288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4pPr>
            <a:lvl5pPr indent="-228600" lvl="4" marL="22860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433" name="Google Shape;433;p116"/>
          <p:cNvSpPr txBox="1"/>
          <p:nvPr>
            <p:ph type="title"/>
          </p:nvPr>
        </p:nvSpPr>
        <p:spPr>
          <a:xfrm>
            <a:off x="457200" y="1172766"/>
            <a:ext cx="8229600" cy="2071800"/>
          </a:xfrm>
          <a:prstGeom prst="rect">
            <a:avLst/>
          </a:prstGeom>
          <a:noFill/>
          <a:ln>
            <a:noFill/>
          </a:ln>
        </p:spPr>
        <p:txBody>
          <a:bodyPr anchorCtr="0" anchor="t" bIns="19050" lIns="19050" spcFirstLastPara="1" rIns="19050" wrap="square" tIns="19050">
            <a:normAutofit/>
          </a:bodyPr>
          <a:lstStyle>
            <a:lvl1pPr lvl="0" rtl="0" algn="l">
              <a:lnSpc>
                <a:spcPct val="70000"/>
              </a:lnSpc>
              <a:spcBef>
                <a:spcPts val="0"/>
              </a:spcBef>
              <a:spcAft>
                <a:spcPts val="0"/>
              </a:spcAft>
              <a:buClr>
                <a:srgbClr val="FFFFFF"/>
              </a:buClr>
              <a:buSzPts val="8300"/>
              <a:buFont typeface="Arial"/>
              <a:buNone/>
              <a:defRPr b="0" sz="8300" cap="none">
                <a:solidFill>
                  <a:srgbClr val="FFFFFF"/>
                </a:solidFill>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434" name="Google Shape;434;p116"/>
          <p:cNvSpPr txBox="1"/>
          <p:nvPr>
            <p:ph idx="12" type="sldNum"/>
          </p:nvPr>
        </p:nvSpPr>
        <p:spPr>
          <a:xfrm>
            <a:off x="8858250" y="4905375"/>
            <a:ext cx="126300" cy="146100"/>
          </a:xfrm>
          <a:prstGeom prst="rect">
            <a:avLst/>
          </a:prstGeom>
          <a:noFill/>
          <a:ln>
            <a:noFill/>
          </a:ln>
        </p:spPr>
        <p:txBody>
          <a:bodyPr anchorCtr="0" anchor="b" bIns="19050" lIns="19050" spcFirstLastPara="1" rIns="19050" wrap="square" tIns="19050">
            <a:spAutoFit/>
          </a:bodyPr>
          <a:lstStyle>
            <a:lvl1pPr indent="0" lvl="0"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1pPr>
            <a:lvl2pPr indent="0" lvl="1"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2pPr>
            <a:lvl3pPr indent="0" lvl="2"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3pPr>
            <a:lvl4pPr indent="0" lvl="3"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4pPr>
            <a:lvl5pPr indent="0" lvl="4"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5pPr>
            <a:lvl6pPr indent="0" lvl="5"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6pPr>
            <a:lvl7pPr indent="0" lvl="6"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7pPr>
            <a:lvl8pPr indent="0" lvl="7"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8pPr>
            <a:lvl9pPr indent="0" lvl="8"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latin typeface="Helvetica Neue"/>
              <a:ea typeface="Helvetica Neue"/>
              <a:cs typeface="Helvetica Neue"/>
              <a:sym typeface="Helvetica Neue"/>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bg>
      <p:bgPr>
        <a:solidFill>
          <a:srgbClr val="FFC617"/>
        </a:solidFill>
      </p:bgPr>
    </p:bg>
    <p:spTree>
      <p:nvGrpSpPr>
        <p:cNvPr id="435" name="Shape 435"/>
        <p:cNvGrpSpPr/>
        <p:nvPr/>
      </p:nvGrpSpPr>
      <p:grpSpPr>
        <a:xfrm>
          <a:off x="0" y="0"/>
          <a:ext cx="0" cy="0"/>
          <a:chOff x="0" y="0"/>
          <a:chExt cx="0" cy="0"/>
        </a:xfrm>
      </p:grpSpPr>
      <p:sp>
        <p:nvSpPr>
          <p:cNvPr id="436" name="Google Shape;436;p117"/>
          <p:cNvSpPr txBox="1"/>
          <p:nvPr>
            <p:ph type="title"/>
          </p:nvPr>
        </p:nvSpPr>
        <p:spPr>
          <a:xfrm>
            <a:off x="457200" y="457200"/>
            <a:ext cx="8229600" cy="861900"/>
          </a:xfrm>
          <a:prstGeom prst="rect">
            <a:avLst/>
          </a:prstGeom>
          <a:noFill/>
          <a:ln>
            <a:noFill/>
          </a:ln>
        </p:spPr>
        <p:txBody>
          <a:bodyPr anchorCtr="0" anchor="t" bIns="19050" lIns="19050" spcFirstLastPara="1" rIns="19050" wrap="square" tIns="19050">
            <a:normAutofit/>
          </a:bodyPr>
          <a:lstStyle>
            <a:lvl1pPr lvl="0" rtl="0" algn="l">
              <a:lnSpc>
                <a:spcPct val="60000"/>
              </a:lnSpc>
              <a:spcBef>
                <a:spcPts val="0"/>
              </a:spcBef>
              <a:spcAft>
                <a:spcPts val="0"/>
              </a:spcAft>
              <a:buClr>
                <a:srgbClr val="FFFFFF"/>
              </a:buClr>
              <a:buSzPts val="5300"/>
              <a:buFont typeface="Arial"/>
              <a:buNone/>
              <a:defRPr b="0" sz="5300" cap="none">
                <a:solidFill>
                  <a:srgbClr val="FFFFFF"/>
                </a:solidFill>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437" name="Google Shape;437;p117"/>
          <p:cNvSpPr txBox="1"/>
          <p:nvPr>
            <p:ph idx="1" type="body"/>
          </p:nvPr>
        </p:nvSpPr>
        <p:spPr>
          <a:xfrm>
            <a:off x="457200" y="1347788"/>
            <a:ext cx="8229600" cy="3338400"/>
          </a:xfrm>
          <a:prstGeom prst="rect">
            <a:avLst/>
          </a:prstGeom>
          <a:noFill/>
          <a:ln>
            <a:noFill/>
          </a:ln>
        </p:spPr>
        <p:txBody>
          <a:bodyPr anchorCtr="0" anchor="t" bIns="19050" lIns="19050" spcFirstLastPara="1" rIns="19050" wrap="square" tIns="19050">
            <a:normAutofit/>
          </a:bodyPr>
          <a:lstStyle>
            <a:lvl1pPr indent="-228600" lvl="0" marL="457200" rtl="0" algn="l">
              <a:lnSpc>
                <a:spcPct val="140000"/>
              </a:lnSpc>
              <a:spcBef>
                <a:spcPts val="0"/>
              </a:spcBef>
              <a:spcAft>
                <a:spcPts val="0"/>
              </a:spcAft>
              <a:buClr>
                <a:srgbClr val="000000"/>
              </a:buClr>
              <a:buSzPts val="2000"/>
              <a:buFont typeface="Proxima Nova"/>
              <a:buNone/>
              <a:defRPr b="1" sz="2000">
                <a:latin typeface="Proxima Nova"/>
                <a:ea typeface="Proxima Nova"/>
                <a:cs typeface="Proxima Nova"/>
                <a:sym typeface="Proxima Nova"/>
              </a:defRPr>
            </a:lvl1pPr>
            <a:lvl2pPr indent="-228600" lvl="1" marL="914400" rtl="0" algn="l">
              <a:lnSpc>
                <a:spcPct val="140000"/>
              </a:lnSpc>
              <a:spcBef>
                <a:spcPts val="0"/>
              </a:spcBef>
              <a:spcAft>
                <a:spcPts val="0"/>
              </a:spcAft>
              <a:buClr>
                <a:srgbClr val="000000"/>
              </a:buClr>
              <a:buSzPts val="2000"/>
              <a:buFont typeface="Proxima Nova"/>
              <a:buNone/>
              <a:defRPr b="1" sz="2000">
                <a:latin typeface="Proxima Nova"/>
                <a:ea typeface="Proxima Nova"/>
                <a:cs typeface="Proxima Nova"/>
                <a:sym typeface="Proxima Nova"/>
              </a:defRPr>
            </a:lvl2pPr>
            <a:lvl3pPr indent="-228600" lvl="2" marL="1371600" rtl="0" algn="l">
              <a:lnSpc>
                <a:spcPct val="140000"/>
              </a:lnSpc>
              <a:spcBef>
                <a:spcPts val="0"/>
              </a:spcBef>
              <a:spcAft>
                <a:spcPts val="0"/>
              </a:spcAft>
              <a:buClr>
                <a:srgbClr val="000000"/>
              </a:buClr>
              <a:buSzPts val="2000"/>
              <a:buFont typeface="Proxima Nova"/>
              <a:buNone/>
              <a:defRPr b="1" sz="2000">
                <a:latin typeface="Proxima Nova"/>
                <a:ea typeface="Proxima Nova"/>
                <a:cs typeface="Proxima Nova"/>
                <a:sym typeface="Proxima Nova"/>
              </a:defRPr>
            </a:lvl3pPr>
            <a:lvl4pPr indent="-228600" lvl="3" marL="1828800" rtl="0" algn="l">
              <a:lnSpc>
                <a:spcPct val="140000"/>
              </a:lnSpc>
              <a:spcBef>
                <a:spcPts val="0"/>
              </a:spcBef>
              <a:spcAft>
                <a:spcPts val="0"/>
              </a:spcAft>
              <a:buClr>
                <a:srgbClr val="000000"/>
              </a:buClr>
              <a:buSzPts val="2000"/>
              <a:buFont typeface="Proxima Nova"/>
              <a:buNone/>
              <a:defRPr b="1" sz="2000">
                <a:latin typeface="Proxima Nova"/>
                <a:ea typeface="Proxima Nova"/>
                <a:cs typeface="Proxima Nova"/>
                <a:sym typeface="Proxima Nova"/>
              </a:defRPr>
            </a:lvl4pPr>
            <a:lvl5pPr indent="-228600" lvl="4" marL="2286000" rtl="0" algn="l">
              <a:lnSpc>
                <a:spcPct val="140000"/>
              </a:lnSpc>
              <a:spcBef>
                <a:spcPts val="0"/>
              </a:spcBef>
              <a:spcAft>
                <a:spcPts val="0"/>
              </a:spcAft>
              <a:buClr>
                <a:srgbClr val="000000"/>
              </a:buClr>
              <a:buSzPts val="2000"/>
              <a:buFont typeface="Proxima Nova"/>
              <a:buNone/>
              <a:defRPr b="1" sz="2000">
                <a:latin typeface="Proxima Nova"/>
                <a:ea typeface="Proxima Nova"/>
                <a:cs typeface="Proxima Nova"/>
                <a:sym typeface="Proxima Nova"/>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438" name="Google Shape;438;p117"/>
          <p:cNvSpPr txBox="1"/>
          <p:nvPr>
            <p:ph idx="12" type="sldNum"/>
          </p:nvPr>
        </p:nvSpPr>
        <p:spPr>
          <a:xfrm>
            <a:off x="8858250" y="4905375"/>
            <a:ext cx="126300" cy="146100"/>
          </a:xfrm>
          <a:prstGeom prst="rect">
            <a:avLst/>
          </a:prstGeom>
          <a:noFill/>
          <a:ln>
            <a:noFill/>
          </a:ln>
        </p:spPr>
        <p:txBody>
          <a:bodyPr anchorCtr="0" anchor="b" bIns="19050" lIns="19050" spcFirstLastPara="1" rIns="19050" wrap="square" tIns="19050">
            <a:spAutoFit/>
          </a:bodyPr>
          <a:lstStyle>
            <a:lvl1pPr indent="0" lvl="0"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1pPr>
            <a:lvl2pPr indent="0" lvl="1"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2pPr>
            <a:lvl3pPr indent="0" lvl="2"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3pPr>
            <a:lvl4pPr indent="0" lvl="3"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4pPr>
            <a:lvl5pPr indent="0" lvl="4"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5pPr>
            <a:lvl6pPr indent="0" lvl="5"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6pPr>
            <a:lvl7pPr indent="0" lvl="6"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7pPr>
            <a:lvl8pPr indent="0" lvl="7"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8pPr>
            <a:lvl9pPr indent="0" lvl="8"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latin typeface="Helvetica Neue"/>
              <a:ea typeface="Helvetica Neue"/>
              <a:cs typeface="Helvetica Neue"/>
              <a:sym typeface="Helvetica Neue"/>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2">
    <p:spTree>
      <p:nvGrpSpPr>
        <p:cNvPr id="439" name="Shape 439"/>
        <p:cNvGrpSpPr/>
        <p:nvPr/>
      </p:nvGrpSpPr>
      <p:grpSpPr>
        <a:xfrm>
          <a:off x="0" y="0"/>
          <a:ext cx="0" cy="0"/>
          <a:chOff x="0" y="0"/>
          <a:chExt cx="0" cy="0"/>
        </a:xfrm>
      </p:grpSpPr>
      <p:sp>
        <p:nvSpPr>
          <p:cNvPr id="440" name="Google Shape;440;p1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rgbClr val="000000"/>
              </a:buClr>
              <a:buSzPts val="2800"/>
              <a:buFont typeface="Arial"/>
              <a:buNone/>
              <a:defRPr b="0" sz="2800">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441" name="Google Shape;441;p1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Clr>
                <a:srgbClr val="595959"/>
              </a:buClr>
              <a:buSzPts val="1800"/>
              <a:buFont typeface="Arial"/>
              <a:buChar char="●"/>
              <a:defRPr>
                <a:solidFill>
                  <a:srgbClr val="595959"/>
                </a:solidFill>
                <a:latin typeface="Arial"/>
                <a:ea typeface="Arial"/>
                <a:cs typeface="Arial"/>
                <a:sym typeface="Arial"/>
              </a:defRPr>
            </a:lvl1pPr>
            <a:lvl2pPr indent="-342900" lvl="1" marL="914400" rtl="0" algn="l">
              <a:lnSpc>
                <a:spcPct val="115000"/>
              </a:lnSpc>
              <a:spcBef>
                <a:spcPts val="0"/>
              </a:spcBef>
              <a:spcAft>
                <a:spcPts val="0"/>
              </a:spcAft>
              <a:buClr>
                <a:srgbClr val="595959"/>
              </a:buClr>
              <a:buSzPts val="1800"/>
              <a:buFont typeface="Arial"/>
              <a:buChar char="○"/>
              <a:defRPr>
                <a:solidFill>
                  <a:srgbClr val="595959"/>
                </a:solidFill>
                <a:latin typeface="Arial"/>
                <a:ea typeface="Arial"/>
                <a:cs typeface="Arial"/>
                <a:sym typeface="Arial"/>
              </a:defRPr>
            </a:lvl2pPr>
            <a:lvl3pPr indent="-342900" lvl="2" marL="1371600" rtl="0" algn="l">
              <a:lnSpc>
                <a:spcPct val="115000"/>
              </a:lnSpc>
              <a:spcBef>
                <a:spcPts val="0"/>
              </a:spcBef>
              <a:spcAft>
                <a:spcPts val="0"/>
              </a:spcAft>
              <a:buClr>
                <a:srgbClr val="595959"/>
              </a:buClr>
              <a:buSzPts val="1800"/>
              <a:buFont typeface="Arial"/>
              <a:buChar char="■"/>
              <a:defRPr>
                <a:solidFill>
                  <a:srgbClr val="595959"/>
                </a:solidFill>
                <a:latin typeface="Arial"/>
                <a:ea typeface="Arial"/>
                <a:cs typeface="Arial"/>
                <a:sym typeface="Arial"/>
              </a:defRPr>
            </a:lvl3pPr>
            <a:lvl4pPr indent="-342900" lvl="3" marL="1828800" rtl="0" algn="l">
              <a:lnSpc>
                <a:spcPct val="115000"/>
              </a:lnSpc>
              <a:spcBef>
                <a:spcPts val="0"/>
              </a:spcBef>
              <a:spcAft>
                <a:spcPts val="0"/>
              </a:spcAft>
              <a:buClr>
                <a:srgbClr val="595959"/>
              </a:buClr>
              <a:buSzPts val="1800"/>
              <a:buFont typeface="Arial"/>
              <a:buChar char="●"/>
              <a:defRPr>
                <a:solidFill>
                  <a:srgbClr val="595959"/>
                </a:solidFill>
                <a:latin typeface="Arial"/>
                <a:ea typeface="Arial"/>
                <a:cs typeface="Arial"/>
                <a:sym typeface="Arial"/>
              </a:defRPr>
            </a:lvl4pPr>
            <a:lvl5pPr indent="-342900" lvl="4" marL="2286000" rtl="0" algn="l">
              <a:lnSpc>
                <a:spcPct val="115000"/>
              </a:lnSpc>
              <a:spcBef>
                <a:spcPts val="0"/>
              </a:spcBef>
              <a:spcAft>
                <a:spcPts val="0"/>
              </a:spcAft>
              <a:buClr>
                <a:srgbClr val="595959"/>
              </a:buClr>
              <a:buSzPts val="1800"/>
              <a:buFont typeface="Arial"/>
              <a:buChar char="○"/>
              <a:defRPr>
                <a:solidFill>
                  <a:srgbClr val="595959"/>
                </a:solidFill>
                <a:latin typeface="Arial"/>
                <a:ea typeface="Arial"/>
                <a:cs typeface="Arial"/>
                <a:sym typeface="Arial"/>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442" name="Google Shape;442;p118"/>
          <p:cNvSpPr txBox="1"/>
          <p:nvPr>
            <p:ph idx="12" type="sldNum"/>
          </p:nvPr>
        </p:nvSpPr>
        <p:spPr>
          <a:xfrm>
            <a:off x="8695814" y="4696799"/>
            <a:ext cx="325500" cy="326400"/>
          </a:xfrm>
          <a:prstGeom prst="rect">
            <a:avLst/>
          </a:prstGeom>
          <a:noFill/>
          <a:ln>
            <a:noFill/>
          </a:ln>
        </p:spPr>
        <p:txBody>
          <a:bodyPr anchorCtr="0" anchor="ctr" bIns="91425" lIns="91425" spcFirstLastPara="1" rIns="91425" wrap="square" tIns="91425">
            <a:normAutofit lnSpcReduction="10000"/>
          </a:bodyPr>
          <a:lstStyle>
            <a:lvl1pPr indent="0" lvl="0"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700">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p:cSld name="Title Only 0">
    <p:spTree>
      <p:nvGrpSpPr>
        <p:cNvPr id="443" name="Shape 443"/>
        <p:cNvGrpSpPr/>
        <p:nvPr/>
      </p:nvGrpSpPr>
      <p:grpSpPr>
        <a:xfrm>
          <a:off x="0" y="0"/>
          <a:ext cx="0" cy="0"/>
          <a:chOff x="0" y="0"/>
          <a:chExt cx="0" cy="0"/>
        </a:xfrm>
      </p:grpSpPr>
      <p:sp>
        <p:nvSpPr>
          <p:cNvPr id="444" name="Google Shape;444;p119"/>
          <p:cNvSpPr txBox="1"/>
          <p:nvPr>
            <p:ph type="title"/>
          </p:nvPr>
        </p:nvSpPr>
        <p:spPr>
          <a:xfrm>
            <a:off x="4435246" y="4451175"/>
            <a:ext cx="4080000" cy="994200"/>
          </a:xfrm>
          <a:prstGeom prst="rect">
            <a:avLst/>
          </a:prstGeom>
          <a:noFill/>
          <a:ln>
            <a:noFill/>
          </a:ln>
        </p:spPr>
        <p:txBody>
          <a:bodyPr anchorCtr="0" anchor="t" bIns="91425" lIns="91425" spcFirstLastPara="1" rIns="91425" wrap="square" tIns="91425">
            <a:normAutofit/>
          </a:bodyPr>
          <a:lstStyle>
            <a:lvl1pPr lvl="0" rtl="0" algn="l">
              <a:lnSpc>
                <a:spcPct val="90000"/>
              </a:lnSpc>
              <a:spcBef>
                <a:spcPts val="0"/>
              </a:spcBef>
              <a:spcAft>
                <a:spcPts val="0"/>
              </a:spcAft>
              <a:buClr>
                <a:srgbClr val="000000"/>
              </a:buClr>
              <a:buSzPts val="3300"/>
              <a:buFont typeface="Calibri"/>
              <a:buNone/>
              <a:defRPr b="0" sz="3300">
                <a:latin typeface="Calibri"/>
                <a:ea typeface="Calibri"/>
                <a:cs typeface="Calibri"/>
                <a:sym typeface="Calibri"/>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445" name="Google Shape;445;p119"/>
          <p:cNvSpPr txBox="1"/>
          <p:nvPr>
            <p:ph idx="12" type="sldNum"/>
          </p:nvPr>
        </p:nvSpPr>
        <p:spPr>
          <a:xfrm>
            <a:off x="6381012" y="228876"/>
            <a:ext cx="213900" cy="207000"/>
          </a:xfrm>
          <a:prstGeom prst="rect">
            <a:avLst/>
          </a:prstGeom>
          <a:noFill/>
          <a:ln>
            <a:noFill/>
          </a:ln>
        </p:spPr>
        <p:txBody>
          <a:bodyPr anchorCtr="0" anchor="t" bIns="17625" lIns="17625" spcFirstLastPara="1" rIns="17625" wrap="square" tIns="17625">
            <a:normAutofit lnSpcReduction="10000"/>
          </a:bodyPr>
          <a:lstStyle>
            <a:lvl1pPr indent="0" lvl="0" marL="0" marR="0" rtl="0" algn="l">
              <a:lnSpc>
                <a:spcPct val="9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sz="700">
              <a:latin typeface="Helvetica Neue"/>
              <a:ea typeface="Helvetica Neue"/>
              <a:cs typeface="Helvetica Neue"/>
              <a:sym typeface="Helvetica Neue"/>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bg>
      <p:bgPr>
        <a:solidFill>
          <a:srgbClr val="00BFF3"/>
        </a:solidFill>
      </p:bgPr>
    </p:bg>
    <p:spTree>
      <p:nvGrpSpPr>
        <p:cNvPr id="446" name="Shape 446"/>
        <p:cNvGrpSpPr/>
        <p:nvPr/>
      </p:nvGrpSpPr>
      <p:grpSpPr>
        <a:xfrm>
          <a:off x="0" y="0"/>
          <a:ext cx="0" cy="0"/>
          <a:chOff x="0" y="0"/>
          <a:chExt cx="0" cy="0"/>
        </a:xfrm>
      </p:grpSpPr>
      <p:sp>
        <p:nvSpPr>
          <p:cNvPr id="447" name="Google Shape;447;p120"/>
          <p:cNvSpPr txBox="1"/>
          <p:nvPr>
            <p:ph type="title"/>
          </p:nvPr>
        </p:nvSpPr>
        <p:spPr>
          <a:xfrm>
            <a:off x="457200" y="1524000"/>
            <a:ext cx="8229600" cy="2224200"/>
          </a:xfrm>
          <a:prstGeom prst="rect">
            <a:avLst/>
          </a:prstGeom>
          <a:noFill/>
          <a:ln>
            <a:noFill/>
          </a:ln>
        </p:spPr>
        <p:txBody>
          <a:bodyPr anchorCtr="0" anchor="ctr" bIns="19050" lIns="19050" spcFirstLastPara="1" rIns="19050" wrap="square" tIns="19050">
            <a:normAutofit/>
          </a:bodyPr>
          <a:lstStyle>
            <a:lvl1pPr lvl="0" rtl="0" algn="l">
              <a:lnSpc>
                <a:spcPct val="70000"/>
              </a:lnSpc>
              <a:spcBef>
                <a:spcPts val="0"/>
              </a:spcBef>
              <a:spcAft>
                <a:spcPts val="0"/>
              </a:spcAft>
              <a:buClr>
                <a:srgbClr val="FFFFFF"/>
              </a:buClr>
              <a:buSzPts val="5300"/>
              <a:buFont typeface="Arial"/>
              <a:buNone/>
              <a:defRPr b="0" sz="5300" cap="none">
                <a:solidFill>
                  <a:srgbClr val="FFFFFF"/>
                </a:solidFill>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448" name="Google Shape;448;p120"/>
          <p:cNvSpPr txBox="1"/>
          <p:nvPr>
            <p:ph idx="12" type="sldNum"/>
          </p:nvPr>
        </p:nvSpPr>
        <p:spPr>
          <a:xfrm>
            <a:off x="8858250" y="4905375"/>
            <a:ext cx="126300" cy="146100"/>
          </a:xfrm>
          <a:prstGeom prst="rect">
            <a:avLst/>
          </a:prstGeom>
          <a:noFill/>
          <a:ln>
            <a:noFill/>
          </a:ln>
        </p:spPr>
        <p:txBody>
          <a:bodyPr anchorCtr="0" anchor="b" bIns="19050" lIns="19050" spcFirstLastPara="1" rIns="19050" wrap="square" tIns="19050">
            <a:spAutoFit/>
          </a:bodyPr>
          <a:lstStyle>
            <a:lvl1pPr indent="0" lvl="0"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1pPr>
            <a:lvl2pPr indent="0" lvl="1"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2pPr>
            <a:lvl3pPr indent="0" lvl="2"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3pPr>
            <a:lvl4pPr indent="0" lvl="3"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4pPr>
            <a:lvl5pPr indent="0" lvl="4"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5pPr>
            <a:lvl6pPr indent="0" lvl="5"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6pPr>
            <a:lvl7pPr indent="0" lvl="6"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7pPr>
            <a:lvl8pPr indent="0" lvl="7"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8pPr>
            <a:lvl9pPr indent="0" lvl="8"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latin typeface="Helvetica Neue"/>
              <a:ea typeface="Helvetica Neue"/>
              <a:cs typeface="Helvetica Neue"/>
              <a:sym typeface="Helvetica Neue"/>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449" name="Shape 449"/>
        <p:cNvGrpSpPr/>
        <p:nvPr/>
      </p:nvGrpSpPr>
      <p:grpSpPr>
        <a:xfrm>
          <a:off x="0" y="0"/>
          <a:ext cx="0" cy="0"/>
          <a:chOff x="0" y="0"/>
          <a:chExt cx="0" cy="0"/>
        </a:xfrm>
      </p:grpSpPr>
      <p:sp>
        <p:nvSpPr>
          <p:cNvPr id="450" name="Google Shape;450;p121"/>
          <p:cNvSpPr txBox="1"/>
          <p:nvPr>
            <p:ph idx="1" type="body"/>
          </p:nvPr>
        </p:nvSpPr>
        <p:spPr>
          <a:xfrm>
            <a:off x="457200" y="1400175"/>
            <a:ext cx="8229600" cy="3286200"/>
          </a:xfrm>
          <a:prstGeom prst="rect">
            <a:avLst/>
          </a:prstGeom>
          <a:noFill/>
          <a:ln>
            <a:noFill/>
          </a:ln>
        </p:spPr>
        <p:txBody>
          <a:bodyPr anchorCtr="0" anchor="t" bIns="19050" lIns="19050" spcFirstLastPara="1" rIns="19050" wrap="square" tIns="19050">
            <a:normAutofit/>
          </a:bodyPr>
          <a:lstStyle>
            <a:lvl1pPr indent="-476250" lvl="0" marL="457200" rtl="0" algn="l">
              <a:lnSpc>
                <a:spcPct val="80000"/>
              </a:lnSpc>
              <a:spcBef>
                <a:spcPts val="900"/>
              </a:spcBef>
              <a:spcAft>
                <a:spcPts val="0"/>
              </a:spcAft>
              <a:buClr>
                <a:srgbClr val="57BEF0"/>
              </a:buClr>
              <a:buSzPts val="3900"/>
              <a:buFont typeface="Proxima Nova"/>
              <a:buChar char="-"/>
              <a:defRPr b="1" sz="1600">
                <a:solidFill>
                  <a:srgbClr val="53585F"/>
                </a:solidFill>
                <a:latin typeface="Proxima Nova"/>
                <a:ea typeface="Proxima Nova"/>
                <a:cs typeface="Proxima Nova"/>
                <a:sym typeface="Proxima Nova"/>
              </a:defRPr>
            </a:lvl1pPr>
            <a:lvl2pPr indent="-476250" lvl="1" marL="914400" rtl="0" algn="l">
              <a:lnSpc>
                <a:spcPct val="80000"/>
              </a:lnSpc>
              <a:spcBef>
                <a:spcPts val="900"/>
              </a:spcBef>
              <a:spcAft>
                <a:spcPts val="0"/>
              </a:spcAft>
              <a:buClr>
                <a:srgbClr val="57BEF0"/>
              </a:buClr>
              <a:buSzPts val="3900"/>
              <a:buFont typeface="Proxima Nova"/>
              <a:buChar char="-"/>
              <a:defRPr b="1" sz="1600">
                <a:solidFill>
                  <a:srgbClr val="53585F"/>
                </a:solidFill>
                <a:latin typeface="Proxima Nova"/>
                <a:ea typeface="Proxima Nova"/>
                <a:cs typeface="Proxima Nova"/>
                <a:sym typeface="Proxima Nova"/>
              </a:defRPr>
            </a:lvl2pPr>
            <a:lvl3pPr indent="-476250" lvl="2" marL="1371600" rtl="0" algn="l">
              <a:lnSpc>
                <a:spcPct val="80000"/>
              </a:lnSpc>
              <a:spcBef>
                <a:spcPts val="900"/>
              </a:spcBef>
              <a:spcAft>
                <a:spcPts val="0"/>
              </a:spcAft>
              <a:buClr>
                <a:srgbClr val="57BEF0"/>
              </a:buClr>
              <a:buSzPts val="3900"/>
              <a:buFont typeface="Proxima Nova"/>
              <a:buChar char="-"/>
              <a:defRPr b="1" sz="1600">
                <a:solidFill>
                  <a:srgbClr val="53585F"/>
                </a:solidFill>
                <a:latin typeface="Proxima Nova"/>
                <a:ea typeface="Proxima Nova"/>
                <a:cs typeface="Proxima Nova"/>
                <a:sym typeface="Proxima Nova"/>
              </a:defRPr>
            </a:lvl3pPr>
            <a:lvl4pPr indent="-476250" lvl="3" marL="1828800" rtl="0" algn="l">
              <a:lnSpc>
                <a:spcPct val="80000"/>
              </a:lnSpc>
              <a:spcBef>
                <a:spcPts val="900"/>
              </a:spcBef>
              <a:spcAft>
                <a:spcPts val="0"/>
              </a:spcAft>
              <a:buClr>
                <a:srgbClr val="57BEF0"/>
              </a:buClr>
              <a:buSzPts val="3900"/>
              <a:buFont typeface="Proxima Nova"/>
              <a:buChar char="-"/>
              <a:defRPr b="1" sz="1600">
                <a:solidFill>
                  <a:srgbClr val="53585F"/>
                </a:solidFill>
                <a:latin typeface="Proxima Nova"/>
                <a:ea typeface="Proxima Nova"/>
                <a:cs typeface="Proxima Nova"/>
                <a:sym typeface="Proxima Nova"/>
              </a:defRPr>
            </a:lvl4pPr>
            <a:lvl5pPr indent="-476250" lvl="4" marL="2286000" rtl="0" algn="l">
              <a:lnSpc>
                <a:spcPct val="80000"/>
              </a:lnSpc>
              <a:spcBef>
                <a:spcPts val="900"/>
              </a:spcBef>
              <a:spcAft>
                <a:spcPts val="0"/>
              </a:spcAft>
              <a:buClr>
                <a:srgbClr val="57BEF0"/>
              </a:buClr>
              <a:buSzPts val="3900"/>
              <a:buFont typeface="Proxima Nova"/>
              <a:buChar char="-"/>
              <a:defRPr b="1" sz="1600">
                <a:solidFill>
                  <a:srgbClr val="53585F"/>
                </a:solidFill>
                <a:latin typeface="Proxima Nova"/>
                <a:ea typeface="Proxima Nova"/>
                <a:cs typeface="Proxima Nova"/>
                <a:sym typeface="Proxima Nova"/>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451" name="Google Shape;451;p121"/>
          <p:cNvSpPr txBox="1"/>
          <p:nvPr>
            <p:ph type="title"/>
          </p:nvPr>
        </p:nvSpPr>
        <p:spPr>
          <a:xfrm>
            <a:off x="457200" y="457200"/>
            <a:ext cx="8229600" cy="861900"/>
          </a:xfrm>
          <a:prstGeom prst="rect">
            <a:avLst/>
          </a:prstGeom>
          <a:noFill/>
          <a:ln>
            <a:noFill/>
          </a:ln>
        </p:spPr>
        <p:txBody>
          <a:bodyPr anchorCtr="0" anchor="t" bIns="19050" lIns="19050" spcFirstLastPara="1" rIns="19050" wrap="square" tIns="19050">
            <a:normAutofit/>
          </a:bodyPr>
          <a:lstStyle>
            <a:lvl1pPr lvl="0" rtl="0" algn="l">
              <a:lnSpc>
                <a:spcPct val="70000"/>
              </a:lnSpc>
              <a:spcBef>
                <a:spcPts val="0"/>
              </a:spcBef>
              <a:spcAft>
                <a:spcPts val="0"/>
              </a:spcAft>
              <a:buClr>
                <a:srgbClr val="00BFF3"/>
              </a:buClr>
              <a:buSzPts val="5300"/>
              <a:buFont typeface="Arial"/>
              <a:buNone/>
              <a:defRPr b="0" sz="5300" cap="none">
                <a:solidFill>
                  <a:srgbClr val="00BFF3"/>
                </a:solidFill>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452" name="Google Shape;452;p121"/>
          <p:cNvSpPr txBox="1"/>
          <p:nvPr>
            <p:ph idx="12" type="sldNum"/>
          </p:nvPr>
        </p:nvSpPr>
        <p:spPr>
          <a:xfrm>
            <a:off x="8858250" y="4905375"/>
            <a:ext cx="126300" cy="146100"/>
          </a:xfrm>
          <a:prstGeom prst="rect">
            <a:avLst/>
          </a:prstGeom>
          <a:noFill/>
          <a:ln>
            <a:noFill/>
          </a:ln>
        </p:spPr>
        <p:txBody>
          <a:bodyPr anchorCtr="0" anchor="b" bIns="19050" lIns="19050" spcFirstLastPara="1" rIns="19050" wrap="square" tIns="19050">
            <a:spAutoFit/>
          </a:bodyPr>
          <a:lstStyle>
            <a:lvl1pPr indent="0" lvl="0"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1pPr>
            <a:lvl2pPr indent="0" lvl="1"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2pPr>
            <a:lvl3pPr indent="0" lvl="2"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3pPr>
            <a:lvl4pPr indent="0" lvl="3"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4pPr>
            <a:lvl5pPr indent="0" lvl="4"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5pPr>
            <a:lvl6pPr indent="0" lvl="5"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6pPr>
            <a:lvl7pPr indent="0" lvl="6"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7pPr>
            <a:lvl8pPr indent="0" lvl="7"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8pPr>
            <a:lvl9pPr indent="0" lvl="8"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latin typeface="Helvetica Neue"/>
              <a:ea typeface="Helvetica Neue"/>
              <a:cs typeface="Helvetica Neue"/>
              <a:sym typeface="Helvetica Neue"/>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453" name="Shape 453"/>
        <p:cNvGrpSpPr/>
        <p:nvPr/>
      </p:nvGrpSpPr>
      <p:grpSpPr>
        <a:xfrm>
          <a:off x="0" y="0"/>
          <a:ext cx="0" cy="0"/>
          <a:chOff x="0" y="0"/>
          <a:chExt cx="0" cy="0"/>
        </a:xfrm>
      </p:grpSpPr>
      <p:sp>
        <p:nvSpPr>
          <p:cNvPr id="454" name="Google Shape;454;p122"/>
          <p:cNvSpPr txBox="1"/>
          <p:nvPr>
            <p:ph idx="1" type="body"/>
          </p:nvPr>
        </p:nvSpPr>
        <p:spPr>
          <a:xfrm>
            <a:off x="450503" y="4447448"/>
            <a:ext cx="8239200" cy="238800"/>
          </a:xfrm>
          <a:prstGeom prst="rect">
            <a:avLst/>
          </a:prstGeom>
          <a:noFill/>
          <a:ln>
            <a:noFill/>
          </a:ln>
        </p:spPr>
        <p:txBody>
          <a:bodyPr anchorCtr="0" anchor="t" bIns="17150" lIns="17150" spcFirstLastPara="1" rIns="17150" wrap="square" tIns="17150">
            <a:normAutofit/>
          </a:bodyPr>
          <a:lstStyle>
            <a:lvl1pPr indent="-228600" lvl="0" marL="457200" rtl="0" algn="l">
              <a:lnSpc>
                <a:spcPct val="100000"/>
              </a:lnSpc>
              <a:spcBef>
                <a:spcPts val="0"/>
              </a:spcBef>
              <a:spcAft>
                <a:spcPts val="0"/>
              </a:spcAft>
              <a:buClr>
                <a:srgbClr val="000000"/>
              </a:buClr>
              <a:buSzPts val="1400"/>
              <a:buFont typeface="Helvetica Neue"/>
              <a:buNone/>
              <a:defRPr b="1" sz="1400"/>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455" name="Google Shape;455;p122"/>
          <p:cNvSpPr txBox="1"/>
          <p:nvPr>
            <p:ph type="title"/>
          </p:nvPr>
        </p:nvSpPr>
        <p:spPr>
          <a:xfrm>
            <a:off x="452436" y="965622"/>
            <a:ext cx="8239200" cy="1743000"/>
          </a:xfrm>
          <a:prstGeom prst="rect">
            <a:avLst/>
          </a:prstGeom>
          <a:noFill/>
          <a:ln>
            <a:noFill/>
          </a:ln>
        </p:spPr>
        <p:txBody>
          <a:bodyPr anchorCtr="0" anchor="b" bIns="19050" lIns="19050" spcFirstLastPara="1" rIns="19050" wrap="square" tIns="19050">
            <a:normAutofit/>
          </a:bodyPr>
          <a:lstStyle>
            <a:lvl1pPr lvl="0" rtl="0" algn="l">
              <a:lnSpc>
                <a:spcPct val="80000"/>
              </a:lnSpc>
              <a:spcBef>
                <a:spcPts val="0"/>
              </a:spcBef>
              <a:spcAft>
                <a:spcPts val="0"/>
              </a:spcAft>
              <a:buClr>
                <a:srgbClr val="000000"/>
              </a:buClr>
              <a:buSzPts val="4400"/>
              <a:buFont typeface="Helvetica Neue"/>
              <a:buNone/>
              <a:defRPr sz="4400"/>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456" name="Google Shape;456;p122"/>
          <p:cNvSpPr txBox="1"/>
          <p:nvPr>
            <p:ph idx="2" type="body"/>
          </p:nvPr>
        </p:nvSpPr>
        <p:spPr>
          <a:xfrm>
            <a:off x="450503" y="2708696"/>
            <a:ext cx="8239200" cy="714300"/>
          </a:xfrm>
          <a:prstGeom prst="rect">
            <a:avLst/>
          </a:prstGeom>
          <a:noFill/>
          <a:ln>
            <a:noFill/>
          </a:ln>
        </p:spPr>
        <p:txBody>
          <a:bodyPr anchorCtr="0" anchor="t" bIns="19050" lIns="19050" spcFirstLastPara="1" rIns="19050" wrap="square" tIns="19050">
            <a:normAutofit/>
          </a:bodyPr>
          <a:lstStyle>
            <a:lvl1pPr indent="-228600" lvl="0" marL="457200" rtl="0" algn="l">
              <a:lnSpc>
                <a:spcPct val="100000"/>
              </a:lnSpc>
              <a:spcBef>
                <a:spcPts val="0"/>
              </a:spcBef>
              <a:spcAft>
                <a:spcPts val="0"/>
              </a:spcAft>
              <a:buClr>
                <a:srgbClr val="000000"/>
              </a:buClr>
              <a:buSzPts val="2100"/>
              <a:buFont typeface="Helvetica Neue"/>
              <a:buNone/>
              <a:defRPr b="1" sz="2100"/>
            </a:lvl1pPr>
            <a:lvl2pPr indent="-228600" lvl="1" marL="914400" rtl="0" algn="l">
              <a:lnSpc>
                <a:spcPct val="100000"/>
              </a:lnSpc>
              <a:spcBef>
                <a:spcPts val="0"/>
              </a:spcBef>
              <a:spcAft>
                <a:spcPts val="0"/>
              </a:spcAft>
              <a:buClr>
                <a:srgbClr val="000000"/>
              </a:buClr>
              <a:buSzPts val="2100"/>
              <a:buFont typeface="Helvetica Neue"/>
              <a:buNone/>
              <a:defRPr b="1" sz="2100"/>
            </a:lvl2pPr>
            <a:lvl3pPr indent="-228600" lvl="2" marL="1371600" rtl="0" algn="l">
              <a:lnSpc>
                <a:spcPct val="100000"/>
              </a:lnSpc>
              <a:spcBef>
                <a:spcPts val="0"/>
              </a:spcBef>
              <a:spcAft>
                <a:spcPts val="0"/>
              </a:spcAft>
              <a:buClr>
                <a:srgbClr val="000000"/>
              </a:buClr>
              <a:buSzPts val="2100"/>
              <a:buFont typeface="Helvetica Neue"/>
              <a:buNone/>
              <a:defRPr b="1" sz="2100"/>
            </a:lvl3pPr>
            <a:lvl4pPr indent="-228600" lvl="3" marL="1828800" rtl="0" algn="l">
              <a:lnSpc>
                <a:spcPct val="100000"/>
              </a:lnSpc>
              <a:spcBef>
                <a:spcPts val="0"/>
              </a:spcBef>
              <a:spcAft>
                <a:spcPts val="0"/>
              </a:spcAft>
              <a:buClr>
                <a:srgbClr val="000000"/>
              </a:buClr>
              <a:buSzPts val="2100"/>
              <a:buFont typeface="Helvetica Neue"/>
              <a:buNone/>
              <a:defRPr b="1" sz="2100"/>
            </a:lvl4pPr>
            <a:lvl5pPr indent="-228600" lvl="4" marL="2286000" rtl="0" algn="l">
              <a:lnSpc>
                <a:spcPct val="100000"/>
              </a:lnSpc>
              <a:spcBef>
                <a:spcPts val="0"/>
              </a:spcBef>
              <a:spcAft>
                <a:spcPts val="0"/>
              </a:spcAft>
              <a:buClr>
                <a:srgbClr val="000000"/>
              </a:buClr>
              <a:buSzPts val="2100"/>
              <a:buFont typeface="Helvetica Neue"/>
              <a:buNone/>
              <a:defRPr b="1" sz="2100"/>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457" name="Google Shape;457;p122"/>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p:cSld name="Title &amp; Photo">
    <p:spTree>
      <p:nvGrpSpPr>
        <p:cNvPr id="458" name="Shape 458"/>
        <p:cNvGrpSpPr/>
        <p:nvPr/>
      </p:nvGrpSpPr>
      <p:grpSpPr>
        <a:xfrm>
          <a:off x="0" y="0"/>
          <a:ext cx="0" cy="0"/>
          <a:chOff x="0" y="0"/>
          <a:chExt cx="0" cy="0"/>
        </a:xfrm>
      </p:grpSpPr>
      <p:sp>
        <p:nvSpPr>
          <p:cNvPr id="459" name="Google Shape;459;p123"/>
          <p:cNvSpPr/>
          <p:nvPr>
            <p:ph idx="2" type="pic"/>
          </p:nvPr>
        </p:nvSpPr>
        <p:spPr>
          <a:xfrm>
            <a:off x="-433387" y="-485775"/>
            <a:ext cx="10029900" cy="6007200"/>
          </a:xfrm>
          <a:prstGeom prst="rect">
            <a:avLst/>
          </a:prstGeom>
          <a:noFill/>
          <a:ln>
            <a:noFill/>
          </a:ln>
        </p:spPr>
      </p:sp>
      <p:sp>
        <p:nvSpPr>
          <p:cNvPr id="460" name="Google Shape;460;p123"/>
          <p:cNvSpPr txBox="1"/>
          <p:nvPr>
            <p:ph type="title"/>
          </p:nvPr>
        </p:nvSpPr>
        <p:spPr>
          <a:xfrm>
            <a:off x="452438" y="2671763"/>
            <a:ext cx="8239200" cy="1743000"/>
          </a:xfrm>
          <a:prstGeom prst="rect">
            <a:avLst/>
          </a:prstGeom>
          <a:noFill/>
          <a:ln>
            <a:noFill/>
          </a:ln>
        </p:spPr>
        <p:txBody>
          <a:bodyPr anchorCtr="0" anchor="b" bIns="19050" lIns="19050" spcFirstLastPara="1" rIns="19050" wrap="square" tIns="19050">
            <a:normAutofit/>
          </a:bodyPr>
          <a:lstStyle>
            <a:lvl1pPr lvl="0" rtl="0" algn="l">
              <a:lnSpc>
                <a:spcPct val="80000"/>
              </a:lnSpc>
              <a:spcBef>
                <a:spcPts val="0"/>
              </a:spcBef>
              <a:spcAft>
                <a:spcPts val="0"/>
              </a:spcAft>
              <a:buClr>
                <a:srgbClr val="000000"/>
              </a:buClr>
              <a:buSzPts val="4400"/>
              <a:buFont typeface="Helvetica Neue"/>
              <a:buNone/>
              <a:defRPr sz="4400"/>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461" name="Google Shape;461;p123"/>
          <p:cNvSpPr txBox="1"/>
          <p:nvPr>
            <p:ph idx="1" type="body"/>
          </p:nvPr>
        </p:nvSpPr>
        <p:spPr>
          <a:xfrm>
            <a:off x="452884" y="414801"/>
            <a:ext cx="8238300" cy="238800"/>
          </a:xfrm>
          <a:prstGeom prst="rect">
            <a:avLst/>
          </a:prstGeom>
          <a:noFill/>
          <a:ln>
            <a:noFill/>
          </a:ln>
        </p:spPr>
        <p:txBody>
          <a:bodyPr anchorCtr="0" anchor="t" bIns="17150" lIns="17150" spcFirstLastPara="1" rIns="17150" wrap="square" tIns="17150">
            <a:normAutofit/>
          </a:bodyPr>
          <a:lstStyle>
            <a:lvl1pPr indent="-228600" lvl="0" marL="457200" rtl="0" algn="l">
              <a:lnSpc>
                <a:spcPct val="100000"/>
              </a:lnSpc>
              <a:spcBef>
                <a:spcPts val="0"/>
              </a:spcBef>
              <a:spcAft>
                <a:spcPts val="0"/>
              </a:spcAft>
              <a:buClr>
                <a:srgbClr val="000000"/>
              </a:buClr>
              <a:buSzPts val="1400"/>
              <a:buFont typeface="Helvetica Neue"/>
              <a:buNone/>
              <a:defRPr b="1" sz="1400"/>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462" name="Google Shape;462;p123"/>
          <p:cNvSpPr txBox="1"/>
          <p:nvPr>
            <p:ph idx="3" type="body"/>
          </p:nvPr>
        </p:nvSpPr>
        <p:spPr>
          <a:xfrm>
            <a:off x="452438" y="4353716"/>
            <a:ext cx="8239200" cy="418800"/>
          </a:xfrm>
          <a:prstGeom prst="rect">
            <a:avLst/>
          </a:prstGeom>
          <a:noFill/>
          <a:ln>
            <a:noFill/>
          </a:ln>
        </p:spPr>
        <p:txBody>
          <a:bodyPr anchorCtr="0" anchor="t" bIns="19050" lIns="19050" spcFirstLastPara="1" rIns="19050" wrap="square" tIns="19050">
            <a:normAutofit/>
          </a:bodyPr>
          <a:lstStyle>
            <a:lvl1pPr indent="-228600" lvl="0" marL="457200" rtl="0" algn="l">
              <a:lnSpc>
                <a:spcPct val="100000"/>
              </a:lnSpc>
              <a:spcBef>
                <a:spcPts val="0"/>
              </a:spcBef>
              <a:spcAft>
                <a:spcPts val="0"/>
              </a:spcAft>
              <a:buClr>
                <a:srgbClr val="000000"/>
              </a:buClr>
              <a:buSzPts val="2100"/>
              <a:buFont typeface="Helvetica Neue"/>
              <a:buNone/>
              <a:defRPr b="1" sz="2100"/>
            </a:lvl1pPr>
            <a:lvl2pPr indent="-228600" lvl="1" marL="914400" rtl="0" algn="l">
              <a:lnSpc>
                <a:spcPct val="100000"/>
              </a:lnSpc>
              <a:spcBef>
                <a:spcPts val="0"/>
              </a:spcBef>
              <a:spcAft>
                <a:spcPts val="0"/>
              </a:spcAft>
              <a:buClr>
                <a:srgbClr val="000000"/>
              </a:buClr>
              <a:buSzPts val="2100"/>
              <a:buFont typeface="Helvetica Neue"/>
              <a:buNone/>
              <a:defRPr b="1" sz="2100"/>
            </a:lvl2pPr>
            <a:lvl3pPr indent="-228600" lvl="2" marL="1371600" rtl="0" algn="l">
              <a:lnSpc>
                <a:spcPct val="100000"/>
              </a:lnSpc>
              <a:spcBef>
                <a:spcPts val="0"/>
              </a:spcBef>
              <a:spcAft>
                <a:spcPts val="0"/>
              </a:spcAft>
              <a:buClr>
                <a:srgbClr val="000000"/>
              </a:buClr>
              <a:buSzPts val="2100"/>
              <a:buFont typeface="Helvetica Neue"/>
              <a:buNone/>
              <a:defRPr b="1" sz="2100"/>
            </a:lvl3pPr>
            <a:lvl4pPr indent="-228600" lvl="3" marL="1828800" rtl="0" algn="l">
              <a:lnSpc>
                <a:spcPct val="100000"/>
              </a:lnSpc>
              <a:spcBef>
                <a:spcPts val="0"/>
              </a:spcBef>
              <a:spcAft>
                <a:spcPts val="0"/>
              </a:spcAft>
              <a:buClr>
                <a:srgbClr val="000000"/>
              </a:buClr>
              <a:buSzPts val="2100"/>
              <a:buFont typeface="Helvetica Neue"/>
              <a:buNone/>
              <a:defRPr b="1" sz="2100"/>
            </a:lvl4pPr>
            <a:lvl5pPr indent="-228600" lvl="4" marL="2286000" rtl="0" algn="l">
              <a:lnSpc>
                <a:spcPct val="100000"/>
              </a:lnSpc>
              <a:spcBef>
                <a:spcPts val="0"/>
              </a:spcBef>
              <a:spcAft>
                <a:spcPts val="0"/>
              </a:spcAft>
              <a:buClr>
                <a:srgbClr val="000000"/>
              </a:buClr>
              <a:buSzPts val="2100"/>
              <a:buFont typeface="Helvetica Neue"/>
              <a:buNone/>
              <a:defRPr b="1" sz="2100"/>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463" name="Google Shape;463;p123"/>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Alt">
  <p:cSld name="Title &amp; Photo Alt">
    <p:spTree>
      <p:nvGrpSpPr>
        <p:cNvPr id="464" name="Shape 464"/>
        <p:cNvGrpSpPr/>
        <p:nvPr/>
      </p:nvGrpSpPr>
      <p:grpSpPr>
        <a:xfrm>
          <a:off x="0" y="0"/>
          <a:ext cx="0" cy="0"/>
          <a:chOff x="0" y="0"/>
          <a:chExt cx="0" cy="0"/>
        </a:xfrm>
      </p:grpSpPr>
      <p:sp>
        <p:nvSpPr>
          <p:cNvPr id="465" name="Google Shape;465;p124"/>
          <p:cNvSpPr/>
          <p:nvPr>
            <p:ph idx="2" type="pic"/>
          </p:nvPr>
        </p:nvSpPr>
        <p:spPr>
          <a:xfrm>
            <a:off x="4114800" y="-76200"/>
            <a:ext cx="4554300" cy="5300700"/>
          </a:xfrm>
          <a:prstGeom prst="rect">
            <a:avLst/>
          </a:prstGeom>
          <a:noFill/>
          <a:ln>
            <a:noFill/>
          </a:ln>
        </p:spPr>
      </p:sp>
      <p:sp>
        <p:nvSpPr>
          <p:cNvPr id="466" name="Google Shape;466;p124"/>
          <p:cNvSpPr txBox="1"/>
          <p:nvPr>
            <p:ph type="title"/>
          </p:nvPr>
        </p:nvSpPr>
        <p:spPr>
          <a:xfrm>
            <a:off x="452438" y="476250"/>
            <a:ext cx="3667200" cy="2205900"/>
          </a:xfrm>
          <a:prstGeom prst="rect">
            <a:avLst/>
          </a:prstGeom>
          <a:noFill/>
          <a:ln>
            <a:noFill/>
          </a:ln>
        </p:spPr>
        <p:txBody>
          <a:bodyPr anchorCtr="0" anchor="b" bIns="19050" lIns="19050" spcFirstLastPara="1" rIns="19050" wrap="square" tIns="19050">
            <a:normAutofit/>
          </a:bodyPr>
          <a:lstStyle>
            <a:lvl1pPr lvl="0" rtl="0" algn="l">
              <a:lnSpc>
                <a:spcPct val="80000"/>
              </a:lnSpc>
              <a:spcBef>
                <a:spcPts val="0"/>
              </a:spcBef>
              <a:spcAft>
                <a:spcPts val="0"/>
              </a:spcAft>
              <a:buClr>
                <a:srgbClr val="000000"/>
              </a:buClr>
              <a:buSzPts val="700"/>
              <a:buNone/>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467" name="Google Shape;467;p124"/>
          <p:cNvSpPr txBox="1"/>
          <p:nvPr>
            <p:ph idx="1" type="body"/>
          </p:nvPr>
        </p:nvSpPr>
        <p:spPr>
          <a:xfrm>
            <a:off x="452438" y="2647716"/>
            <a:ext cx="3667200" cy="2019600"/>
          </a:xfrm>
          <a:prstGeom prst="rect">
            <a:avLst/>
          </a:prstGeom>
          <a:noFill/>
          <a:ln>
            <a:noFill/>
          </a:ln>
        </p:spPr>
        <p:txBody>
          <a:bodyPr anchorCtr="0" anchor="t" bIns="19050" lIns="19050" spcFirstLastPara="1" rIns="19050" wrap="square" tIns="19050">
            <a:normAutofit/>
          </a:bodyPr>
          <a:lstStyle>
            <a:lvl1pPr indent="-228600" lvl="0" marL="457200" rtl="0" algn="l">
              <a:lnSpc>
                <a:spcPct val="100000"/>
              </a:lnSpc>
              <a:spcBef>
                <a:spcPts val="0"/>
              </a:spcBef>
              <a:spcAft>
                <a:spcPts val="0"/>
              </a:spcAft>
              <a:buClr>
                <a:srgbClr val="000000"/>
              </a:buClr>
              <a:buSzPts val="2100"/>
              <a:buFont typeface="Helvetica Neue"/>
              <a:buNone/>
              <a:defRPr b="1" sz="2100"/>
            </a:lvl1pPr>
            <a:lvl2pPr indent="-228600" lvl="1" marL="914400" rtl="0" algn="l">
              <a:lnSpc>
                <a:spcPct val="100000"/>
              </a:lnSpc>
              <a:spcBef>
                <a:spcPts val="0"/>
              </a:spcBef>
              <a:spcAft>
                <a:spcPts val="0"/>
              </a:spcAft>
              <a:buClr>
                <a:srgbClr val="000000"/>
              </a:buClr>
              <a:buSzPts val="2100"/>
              <a:buFont typeface="Helvetica Neue"/>
              <a:buNone/>
              <a:defRPr b="1" sz="2100"/>
            </a:lvl2pPr>
            <a:lvl3pPr indent="-228600" lvl="2" marL="1371600" rtl="0" algn="l">
              <a:lnSpc>
                <a:spcPct val="100000"/>
              </a:lnSpc>
              <a:spcBef>
                <a:spcPts val="0"/>
              </a:spcBef>
              <a:spcAft>
                <a:spcPts val="0"/>
              </a:spcAft>
              <a:buClr>
                <a:srgbClr val="000000"/>
              </a:buClr>
              <a:buSzPts val="2100"/>
              <a:buFont typeface="Helvetica Neue"/>
              <a:buNone/>
              <a:defRPr b="1" sz="2100"/>
            </a:lvl3pPr>
            <a:lvl4pPr indent="-228600" lvl="3" marL="1828800" rtl="0" algn="l">
              <a:lnSpc>
                <a:spcPct val="100000"/>
              </a:lnSpc>
              <a:spcBef>
                <a:spcPts val="0"/>
              </a:spcBef>
              <a:spcAft>
                <a:spcPts val="0"/>
              </a:spcAft>
              <a:buClr>
                <a:srgbClr val="000000"/>
              </a:buClr>
              <a:buSzPts val="2100"/>
              <a:buFont typeface="Helvetica Neue"/>
              <a:buNone/>
              <a:defRPr b="1" sz="2100"/>
            </a:lvl4pPr>
            <a:lvl5pPr indent="-228600" lvl="4" marL="2286000" rtl="0" algn="l">
              <a:lnSpc>
                <a:spcPct val="100000"/>
              </a:lnSpc>
              <a:spcBef>
                <a:spcPts val="0"/>
              </a:spcBef>
              <a:spcAft>
                <a:spcPts val="0"/>
              </a:spcAft>
              <a:buClr>
                <a:srgbClr val="000000"/>
              </a:buClr>
              <a:buSzPts val="2100"/>
              <a:buFont typeface="Helvetica Neue"/>
              <a:buNone/>
              <a:defRPr b="1" sz="2100"/>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468" name="Google Shape;468;p124"/>
          <p:cNvSpPr txBox="1"/>
          <p:nvPr>
            <p:ph idx="12" type="sldNum"/>
          </p:nvPr>
        </p:nvSpPr>
        <p:spPr>
          <a:xfrm>
            <a:off x="4500562" y="4906962"/>
            <a:ext cx="1383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2">
    <p:spTree>
      <p:nvGrpSpPr>
        <p:cNvPr id="469" name="Shape 469"/>
        <p:cNvGrpSpPr/>
        <p:nvPr/>
      </p:nvGrpSpPr>
      <p:grpSpPr>
        <a:xfrm>
          <a:off x="0" y="0"/>
          <a:ext cx="0" cy="0"/>
          <a:chOff x="0" y="0"/>
          <a:chExt cx="0" cy="0"/>
        </a:xfrm>
      </p:grpSpPr>
      <p:sp>
        <p:nvSpPr>
          <p:cNvPr id="470" name="Google Shape;470;p125"/>
          <p:cNvSpPr txBox="1"/>
          <p:nvPr>
            <p:ph type="title"/>
          </p:nvPr>
        </p:nvSpPr>
        <p:spPr>
          <a:xfrm>
            <a:off x="452438" y="404813"/>
            <a:ext cx="8239200" cy="537300"/>
          </a:xfrm>
          <a:prstGeom prst="rect">
            <a:avLst/>
          </a:prstGeom>
          <a:noFill/>
          <a:ln>
            <a:noFill/>
          </a:ln>
        </p:spPr>
        <p:txBody>
          <a:bodyPr anchorCtr="0" anchor="t" bIns="19050" lIns="19050" spcFirstLastPara="1" rIns="19050" wrap="square" tIns="19050">
            <a:normAutofit/>
          </a:bodyPr>
          <a:lstStyle>
            <a:lvl1pPr lvl="0" rtl="0" algn="l">
              <a:lnSpc>
                <a:spcPct val="80000"/>
              </a:lnSpc>
              <a:spcBef>
                <a:spcPts val="0"/>
              </a:spcBef>
              <a:spcAft>
                <a:spcPts val="0"/>
              </a:spcAft>
              <a:buClr>
                <a:srgbClr val="000000"/>
              </a:buClr>
              <a:buSzPts val="700"/>
              <a:buNone/>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471" name="Google Shape;471;p125"/>
          <p:cNvSpPr txBox="1"/>
          <p:nvPr>
            <p:ph idx="1" type="body"/>
          </p:nvPr>
        </p:nvSpPr>
        <p:spPr>
          <a:xfrm>
            <a:off x="452438" y="889861"/>
            <a:ext cx="8239200" cy="350700"/>
          </a:xfrm>
          <a:prstGeom prst="rect">
            <a:avLst/>
          </a:prstGeom>
          <a:noFill/>
          <a:ln>
            <a:noFill/>
          </a:ln>
        </p:spPr>
        <p:txBody>
          <a:bodyPr anchorCtr="0" anchor="t" bIns="17150" lIns="17150" spcFirstLastPara="1" rIns="17150" wrap="square" tIns="17150">
            <a:normAutofit/>
          </a:bodyPr>
          <a:lstStyle>
            <a:lvl1pPr indent="-228600" lvl="0" marL="457200" rtl="0" algn="l">
              <a:lnSpc>
                <a:spcPct val="100000"/>
              </a:lnSpc>
              <a:spcBef>
                <a:spcPts val="0"/>
              </a:spcBef>
              <a:spcAft>
                <a:spcPts val="0"/>
              </a:spcAft>
              <a:buClr>
                <a:srgbClr val="000000"/>
              </a:buClr>
              <a:buSzPts val="2100"/>
              <a:buFont typeface="Helvetica Neue"/>
              <a:buNone/>
              <a:defRPr b="1" sz="2100"/>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472" name="Google Shape;472;p125"/>
          <p:cNvSpPr txBox="1"/>
          <p:nvPr>
            <p:ph idx="2" type="body"/>
          </p:nvPr>
        </p:nvSpPr>
        <p:spPr>
          <a:xfrm>
            <a:off x="452438" y="1593189"/>
            <a:ext cx="8239200" cy="3096000"/>
          </a:xfrm>
          <a:prstGeom prst="rect">
            <a:avLst/>
          </a:prstGeom>
          <a:noFill/>
          <a:ln>
            <a:noFill/>
          </a:ln>
        </p:spPr>
        <p:txBody>
          <a:bodyPr anchorCtr="0" anchor="t" bIns="19050" lIns="19050" spcFirstLastPara="1" rIns="19050" wrap="square" tIns="19050">
            <a:normAutofit/>
          </a:bodyPr>
          <a:lstStyle>
            <a:lvl1pPr indent="-279400" lvl="0" marL="457200" rtl="0" algn="l">
              <a:lnSpc>
                <a:spcPct val="90000"/>
              </a:lnSpc>
              <a:spcBef>
                <a:spcPts val="1700"/>
              </a:spcBef>
              <a:spcAft>
                <a:spcPts val="0"/>
              </a:spcAft>
              <a:buClr>
                <a:srgbClr val="000000"/>
              </a:buClr>
              <a:buSzPts val="800"/>
              <a:buChar char="•"/>
              <a:defRPr/>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473" name="Google Shape;473;p125"/>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_AND_BODY_2">
    <p:bg>
      <p:bgPr>
        <a:solidFill>
          <a:srgbClr val="00BFF3"/>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457200" y="912876"/>
            <a:ext cx="8229600" cy="264900"/>
          </a:xfrm>
          <a:prstGeom prst="rect">
            <a:avLst/>
          </a:prstGeom>
          <a:noFill/>
          <a:ln>
            <a:noFill/>
          </a:ln>
        </p:spPr>
        <p:txBody>
          <a:bodyPr anchorCtr="0" anchor="ctr" bIns="19050" lIns="19050" spcFirstLastPara="1" rIns="19050" wrap="square" tIns="19050">
            <a:normAutofit/>
          </a:bodyPr>
          <a:lstStyle>
            <a:lvl1pPr indent="-228600" lvl="0" marL="457200" rtl="0" algn="l">
              <a:lnSpc>
                <a:spcPct val="120000"/>
              </a:lnSpc>
              <a:spcBef>
                <a:spcPts val="0"/>
              </a:spcBef>
              <a:spcAft>
                <a:spcPts val="0"/>
              </a:spcAft>
              <a:buClr>
                <a:srgbClr val="FFFFFF"/>
              </a:buClr>
              <a:buSzPts val="1400"/>
              <a:buFont typeface="Proxima Nova Extrabold"/>
              <a:buNone/>
              <a:defRPr sz="1400" cap="none">
                <a:solidFill>
                  <a:srgbClr val="FFFFFF"/>
                </a:solidFill>
                <a:latin typeface="Proxima Nova Extrabold"/>
                <a:ea typeface="Proxima Nova Extrabold"/>
                <a:cs typeface="Proxima Nova Extrabold"/>
                <a:sym typeface="Proxima Nova Extrabold"/>
              </a:defRPr>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52" name="Google Shape;52;p13"/>
          <p:cNvSpPr txBox="1"/>
          <p:nvPr>
            <p:ph idx="2" type="body"/>
          </p:nvPr>
        </p:nvSpPr>
        <p:spPr>
          <a:xfrm>
            <a:off x="457200" y="3243263"/>
            <a:ext cx="8229600" cy="785700"/>
          </a:xfrm>
          <a:prstGeom prst="rect">
            <a:avLst/>
          </a:prstGeom>
          <a:noFill/>
          <a:ln>
            <a:noFill/>
          </a:ln>
        </p:spPr>
        <p:txBody>
          <a:bodyPr anchorCtr="0" anchor="t" bIns="19050" lIns="19050" spcFirstLastPara="1" rIns="19050" wrap="square" tIns="19050">
            <a:normAutofit/>
          </a:bodyPr>
          <a:lstStyle>
            <a:lvl1pPr indent="-228600" lvl="0" marL="4572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1pPr>
            <a:lvl2pPr indent="-228600" lvl="1" marL="9144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2pPr>
            <a:lvl3pPr indent="-228600" lvl="2" marL="13716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3pPr>
            <a:lvl4pPr indent="-228600" lvl="3" marL="18288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4pPr>
            <a:lvl5pPr indent="-228600" lvl="4" marL="22860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53" name="Google Shape;53;p13"/>
          <p:cNvSpPr txBox="1"/>
          <p:nvPr>
            <p:ph type="title"/>
          </p:nvPr>
        </p:nvSpPr>
        <p:spPr>
          <a:xfrm>
            <a:off x="457200" y="1172766"/>
            <a:ext cx="8229600" cy="2071800"/>
          </a:xfrm>
          <a:prstGeom prst="rect">
            <a:avLst/>
          </a:prstGeom>
          <a:noFill/>
          <a:ln>
            <a:noFill/>
          </a:ln>
        </p:spPr>
        <p:txBody>
          <a:bodyPr anchorCtr="0" anchor="t" bIns="19050" lIns="19050" spcFirstLastPara="1" rIns="19050" wrap="square" tIns="19050">
            <a:normAutofit/>
          </a:bodyPr>
          <a:lstStyle>
            <a:lvl1pPr lvl="0" rtl="0" algn="l">
              <a:lnSpc>
                <a:spcPct val="70000"/>
              </a:lnSpc>
              <a:spcBef>
                <a:spcPts val="0"/>
              </a:spcBef>
              <a:spcAft>
                <a:spcPts val="0"/>
              </a:spcAft>
              <a:buClr>
                <a:srgbClr val="FFFFFF"/>
              </a:buClr>
              <a:buSzPts val="8300"/>
              <a:buFont typeface="Arial"/>
              <a:buNone/>
              <a:defRPr b="0" sz="8300" cap="none">
                <a:solidFill>
                  <a:srgbClr val="FFFFFF"/>
                </a:solidFill>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54" name="Google Shape;54;p13"/>
          <p:cNvSpPr txBox="1"/>
          <p:nvPr>
            <p:ph idx="12" type="sldNum"/>
          </p:nvPr>
        </p:nvSpPr>
        <p:spPr>
          <a:xfrm>
            <a:off x="8858250" y="4905375"/>
            <a:ext cx="126300" cy="192300"/>
          </a:xfrm>
          <a:prstGeom prst="rect">
            <a:avLst/>
          </a:prstGeom>
          <a:noFill/>
          <a:ln>
            <a:noFill/>
          </a:ln>
        </p:spPr>
        <p:txBody>
          <a:bodyPr anchorCtr="0" anchor="b" bIns="19050" lIns="19050" spcFirstLastPara="1" rIns="19050" wrap="square" tIns="19050">
            <a:spAutoFit/>
          </a:bodyPr>
          <a:lstStyle>
            <a:lvl1pPr indent="0" lvl="0"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1pPr>
            <a:lvl2pPr indent="0" lvl="1"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2pPr>
            <a:lvl3pPr indent="0" lvl="2"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3pPr>
            <a:lvl4pPr indent="0" lvl="3"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4pPr>
            <a:lvl5pPr indent="0" lvl="4"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5pPr>
            <a:lvl6pPr indent="0" lvl="5"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6pPr>
            <a:lvl7pPr indent="0" lvl="6"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7pPr>
            <a:lvl8pPr indent="0" lvl="7"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8pPr>
            <a:lvl9pPr indent="0" lvl="8"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latin typeface="Arial"/>
              <a:ea typeface="Arial"/>
              <a:cs typeface="Arial"/>
              <a:sym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474" name="Shape 474"/>
        <p:cNvGrpSpPr/>
        <p:nvPr/>
      </p:nvGrpSpPr>
      <p:grpSpPr>
        <a:xfrm>
          <a:off x="0" y="0"/>
          <a:ext cx="0" cy="0"/>
          <a:chOff x="0" y="0"/>
          <a:chExt cx="0" cy="0"/>
        </a:xfrm>
      </p:grpSpPr>
      <p:sp>
        <p:nvSpPr>
          <p:cNvPr id="475" name="Google Shape;475;p126"/>
          <p:cNvSpPr txBox="1"/>
          <p:nvPr>
            <p:ph idx="1" type="body"/>
          </p:nvPr>
        </p:nvSpPr>
        <p:spPr>
          <a:xfrm>
            <a:off x="452438" y="1593189"/>
            <a:ext cx="8239200" cy="3096000"/>
          </a:xfrm>
          <a:prstGeom prst="rect">
            <a:avLst/>
          </a:prstGeom>
          <a:noFill/>
          <a:ln>
            <a:noFill/>
          </a:ln>
        </p:spPr>
        <p:txBody>
          <a:bodyPr anchorCtr="0" anchor="t" bIns="19050" lIns="19050" spcFirstLastPara="1" rIns="19050" wrap="square" tIns="19050">
            <a:normAutofit/>
          </a:bodyPr>
          <a:lstStyle>
            <a:lvl1pPr indent="-279400" lvl="0" marL="457200" rtl="0" algn="l">
              <a:lnSpc>
                <a:spcPct val="90000"/>
              </a:lnSpc>
              <a:spcBef>
                <a:spcPts val="1700"/>
              </a:spcBef>
              <a:spcAft>
                <a:spcPts val="0"/>
              </a:spcAft>
              <a:buClr>
                <a:srgbClr val="000000"/>
              </a:buClr>
              <a:buSzPts val="800"/>
              <a:buChar char="•"/>
              <a:defRPr/>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476" name="Google Shape;476;p126"/>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477" name="Shape 477"/>
        <p:cNvGrpSpPr/>
        <p:nvPr/>
      </p:nvGrpSpPr>
      <p:grpSpPr>
        <a:xfrm>
          <a:off x="0" y="0"/>
          <a:ext cx="0" cy="0"/>
          <a:chOff x="0" y="0"/>
          <a:chExt cx="0" cy="0"/>
        </a:xfrm>
      </p:grpSpPr>
      <p:sp>
        <p:nvSpPr>
          <p:cNvPr id="478" name="Google Shape;478;p127"/>
          <p:cNvSpPr txBox="1"/>
          <p:nvPr>
            <p:ph idx="1" type="body"/>
          </p:nvPr>
        </p:nvSpPr>
        <p:spPr>
          <a:xfrm>
            <a:off x="452438" y="889861"/>
            <a:ext cx="3667200" cy="350700"/>
          </a:xfrm>
          <a:prstGeom prst="rect">
            <a:avLst/>
          </a:prstGeom>
          <a:noFill/>
          <a:ln>
            <a:noFill/>
          </a:ln>
        </p:spPr>
        <p:txBody>
          <a:bodyPr anchorCtr="0" anchor="t" bIns="17150" lIns="17150" spcFirstLastPara="1" rIns="17150" wrap="square" tIns="17150">
            <a:normAutofit/>
          </a:bodyPr>
          <a:lstStyle>
            <a:lvl1pPr indent="-228600" lvl="0" marL="457200" rtl="0" algn="l">
              <a:lnSpc>
                <a:spcPct val="100000"/>
              </a:lnSpc>
              <a:spcBef>
                <a:spcPts val="0"/>
              </a:spcBef>
              <a:spcAft>
                <a:spcPts val="0"/>
              </a:spcAft>
              <a:buClr>
                <a:srgbClr val="000000"/>
              </a:buClr>
              <a:buSzPts val="2100"/>
              <a:buFont typeface="Helvetica Neue"/>
              <a:buNone/>
              <a:defRPr b="1" sz="2100"/>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479" name="Google Shape;479;p127"/>
          <p:cNvSpPr txBox="1"/>
          <p:nvPr>
            <p:ph idx="2" type="body"/>
          </p:nvPr>
        </p:nvSpPr>
        <p:spPr>
          <a:xfrm>
            <a:off x="452438" y="1593189"/>
            <a:ext cx="3667200" cy="3096300"/>
          </a:xfrm>
          <a:prstGeom prst="rect">
            <a:avLst/>
          </a:prstGeom>
          <a:noFill/>
          <a:ln>
            <a:noFill/>
          </a:ln>
        </p:spPr>
        <p:txBody>
          <a:bodyPr anchorCtr="0" anchor="t" bIns="19050" lIns="19050" spcFirstLastPara="1" rIns="19050" wrap="square" tIns="19050">
            <a:normAutofit/>
          </a:bodyPr>
          <a:lstStyle>
            <a:lvl1pPr indent="-279400" lvl="0" marL="457200" rtl="0" algn="l">
              <a:lnSpc>
                <a:spcPct val="90000"/>
              </a:lnSpc>
              <a:spcBef>
                <a:spcPts val="1700"/>
              </a:spcBef>
              <a:spcAft>
                <a:spcPts val="0"/>
              </a:spcAft>
              <a:buClr>
                <a:srgbClr val="000000"/>
              </a:buClr>
              <a:buSzPts val="800"/>
              <a:buChar char="•"/>
              <a:defRPr/>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480" name="Google Shape;480;p127"/>
          <p:cNvSpPr/>
          <p:nvPr>
            <p:ph idx="3" type="pic"/>
          </p:nvPr>
        </p:nvSpPr>
        <p:spPr>
          <a:xfrm>
            <a:off x="4572000" y="-152725"/>
            <a:ext cx="4093800" cy="5458500"/>
          </a:xfrm>
          <a:prstGeom prst="rect">
            <a:avLst/>
          </a:prstGeom>
          <a:noFill/>
          <a:ln>
            <a:noFill/>
          </a:ln>
        </p:spPr>
      </p:sp>
      <p:sp>
        <p:nvSpPr>
          <p:cNvPr id="481" name="Google Shape;481;p127"/>
          <p:cNvSpPr txBox="1"/>
          <p:nvPr>
            <p:ph type="title"/>
          </p:nvPr>
        </p:nvSpPr>
        <p:spPr>
          <a:xfrm>
            <a:off x="452438" y="404813"/>
            <a:ext cx="3667200" cy="538200"/>
          </a:xfrm>
          <a:prstGeom prst="rect">
            <a:avLst/>
          </a:prstGeom>
          <a:noFill/>
          <a:ln>
            <a:noFill/>
          </a:ln>
        </p:spPr>
        <p:txBody>
          <a:bodyPr anchorCtr="0" anchor="t" bIns="19050" lIns="19050" spcFirstLastPara="1" rIns="19050" wrap="square" tIns="19050">
            <a:normAutofit/>
          </a:bodyPr>
          <a:lstStyle>
            <a:lvl1pPr lvl="0" rtl="0" algn="l">
              <a:lnSpc>
                <a:spcPct val="80000"/>
              </a:lnSpc>
              <a:spcBef>
                <a:spcPts val="0"/>
              </a:spcBef>
              <a:spcAft>
                <a:spcPts val="0"/>
              </a:spcAft>
              <a:buClr>
                <a:srgbClr val="000000"/>
              </a:buClr>
              <a:buSzPts val="700"/>
              <a:buNone/>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482" name="Google Shape;482;p127"/>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2">
    <p:spTree>
      <p:nvGrpSpPr>
        <p:cNvPr id="483" name="Shape 483"/>
        <p:cNvGrpSpPr/>
        <p:nvPr/>
      </p:nvGrpSpPr>
      <p:grpSpPr>
        <a:xfrm>
          <a:off x="0" y="0"/>
          <a:ext cx="0" cy="0"/>
          <a:chOff x="0" y="0"/>
          <a:chExt cx="0" cy="0"/>
        </a:xfrm>
      </p:grpSpPr>
      <p:sp>
        <p:nvSpPr>
          <p:cNvPr id="484" name="Google Shape;484;p128"/>
          <p:cNvSpPr txBox="1"/>
          <p:nvPr>
            <p:ph type="title"/>
          </p:nvPr>
        </p:nvSpPr>
        <p:spPr>
          <a:xfrm>
            <a:off x="452436" y="1700213"/>
            <a:ext cx="8239200" cy="1743000"/>
          </a:xfrm>
          <a:prstGeom prst="rect">
            <a:avLst/>
          </a:prstGeom>
          <a:noFill/>
          <a:ln>
            <a:noFill/>
          </a:ln>
        </p:spPr>
        <p:txBody>
          <a:bodyPr anchorCtr="0" anchor="ctr" bIns="19050" lIns="19050" spcFirstLastPara="1" rIns="19050" wrap="square" tIns="19050">
            <a:normAutofit/>
          </a:bodyPr>
          <a:lstStyle>
            <a:lvl1pPr lvl="0" rtl="0" algn="l">
              <a:lnSpc>
                <a:spcPct val="80000"/>
              </a:lnSpc>
              <a:spcBef>
                <a:spcPts val="0"/>
              </a:spcBef>
              <a:spcAft>
                <a:spcPts val="0"/>
              </a:spcAft>
              <a:buClr>
                <a:srgbClr val="000000"/>
              </a:buClr>
              <a:buSzPts val="4400"/>
              <a:buFont typeface="Helvetica Neue"/>
              <a:buNone/>
              <a:defRPr b="0" sz="4400">
                <a:latin typeface="Helvetica Neue"/>
                <a:ea typeface="Helvetica Neue"/>
                <a:cs typeface="Helvetica Neue"/>
                <a:sym typeface="Helvetica Neue"/>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485" name="Google Shape;485;p128"/>
          <p:cNvSpPr txBox="1"/>
          <p:nvPr>
            <p:ph idx="12" type="sldNum"/>
          </p:nvPr>
        </p:nvSpPr>
        <p:spPr>
          <a:xfrm>
            <a:off x="4500562" y="4906962"/>
            <a:ext cx="1383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2">
    <p:spTree>
      <p:nvGrpSpPr>
        <p:cNvPr id="486" name="Shape 486"/>
        <p:cNvGrpSpPr/>
        <p:nvPr/>
      </p:nvGrpSpPr>
      <p:grpSpPr>
        <a:xfrm>
          <a:off x="0" y="0"/>
          <a:ext cx="0" cy="0"/>
          <a:chOff x="0" y="0"/>
          <a:chExt cx="0" cy="0"/>
        </a:xfrm>
      </p:grpSpPr>
      <p:sp>
        <p:nvSpPr>
          <p:cNvPr id="487" name="Google Shape;487;p129"/>
          <p:cNvSpPr txBox="1"/>
          <p:nvPr>
            <p:ph type="title"/>
          </p:nvPr>
        </p:nvSpPr>
        <p:spPr>
          <a:xfrm>
            <a:off x="452438" y="404813"/>
            <a:ext cx="8239200" cy="538200"/>
          </a:xfrm>
          <a:prstGeom prst="rect">
            <a:avLst/>
          </a:prstGeom>
          <a:noFill/>
          <a:ln>
            <a:noFill/>
          </a:ln>
        </p:spPr>
        <p:txBody>
          <a:bodyPr anchorCtr="0" anchor="t" bIns="19050" lIns="19050" spcFirstLastPara="1" rIns="19050" wrap="square" tIns="19050">
            <a:normAutofit/>
          </a:bodyPr>
          <a:lstStyle>
            <a:lvl1pPr lvl="0" rtl="0" algn="l">
              <a:lnSpc>
                <a:spcPct val="80000"/>
              </a:lnSpc>
              <a:spcBef>
                <a:spcPts val="0"/>
              </a:spcBef>
              <a:spcAft>
                <a:spcPts val="0"/>
              </a:spcAft>
              <a:buClr>
                <a:srgbClr val="000000"/>
              </a:buClr>
              <a:buSzPts val="700"/>
              <a:buNone/>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488" name="Google Shape;488;p129"/>
          <p:cNvSpPr txBox="1"/>
          <p:nvPr>
            <p:ph idx="1" type="body"/>
          </p:nvPr>
        </p:nvSpPr>
        <p:spPr>
          <a:xfrm>
            <a:off x="452438" y="889861"/>
            <a:ext cx="8239200" cy="350700"/>
          </a:xfrm>
          <a:prstGeom prst="rect">
            <a:avLst/>
          </a:prstGeom>
          <a:noFill/>
          <a:ln>
            <a:noFill/>
          </a:ln>
        </p:spPr>
        <p:txBody>
          <a:bodyPr anchorCtr="0" anchor="t" bIns="17150" lIns="17150" spcFirstLastPara="1" rIns="17150" wrap="square" tIns="17150">
            <a:normAutofit/>
          </a:bodyPr>
          <a:lstStyle>
            <a:lvl1pPr indent="-228600" lvl="0" marL="457200" rtl="0" algn="l">
              <a:lnSpc>
                <a:spcPct val="100000"/>
              </a:lnSpc>
              <a:spcBef>
                <a:spcPts val="0"/>
              </a:spcBef>
              <a:spcAft>
                <a:spcPts val="0"/>
              </a:spcAft>
              <a:buClr>
                <a:srgbClr val="000000"/>
              </a:buClr>
              <a:buSzPts val="2100"/>
              <a:buFont typeface="Helvetica Neue"/>
              <a:buNone/>
              <a:defRPr b="1" sz="2100"/>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489" name="Google Shape;489;p129"/>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2">
    <p:spTree>
      <p:nvGrpSpPr>
        <p:cNvPr id="490" name="Shape 490"/>
        <p:cNvGrpSpPr/>
        <p:nvPr/>
      </p:nvGrpSpPr>
      <p:grpSpPr>
        <a:xfrm>
          <a:off x="0" y="0"/>
          <a:ext cx="0" cy="0"/>
          <a:chOff x="0" y="0"/>
          <a:chExt cx="0" cy="0"/>
        </a:xfrm>
      </p:grpSpPr>
      <p:sp>
        <p:nvSpPr>
          <p:cNvPr id="491" name="Google Shape;491;p130"/>
          <p:cNvSpPr txBox="1"/>
          <p:nvPr>
            <p:ph type="title"/>
          </p:nvPr>
        </p:nvSpPr>
        <p:spPr>
          <a:xfrm>
            <a:off x="452438" y="404813"/>
            <a:ext cx="8239200" cy="538200"/>
          </a:xfrm>
          <a:prstGeom prst="rect">
            <a:avLst/>
          </a:prstGeom>
          <a:noFill/>
          <a:ln>
            <a:noFill/>
          </a:ln>
        </p:spPr>
        <p:txBody>
          <a:bodyPr anchorCtr="0" anchor="t" bIns="19050" lIns="19050" spcFirstLastPara="1" rIns="19050" wrap="square" tIns="19050">
            <a:normAutofit/>
          </a:bodyPr>
          <a:lstStyle>
            <a:lvl1pPr lvl="0" rtl="0" algn="l">
              <a:lnSpc>
                <a:spcPct val="80000"/>
              </a:lnSpc>
              <a:spcBef>
                <a:spcPts val="0"/>
              </a:spcBef>
              <a:spcAft>
                <a:spcPts val="0"/>
              </a:spcAft>
              <a:buClr>
                <a:srgbClr val="000000"/>
              </a:buClr>
              <a:buSzPts val="700"/>
              <a:buNone/>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492" name="Google Shape;492;p130"/>
          <p:cNvSpPr txBox="1"/>
          <p:nvPr>
            <p:ph idx="1" type="body"/>
          </p:nvPr>
        </p:nvSpPr>
        <p:spPr>
          <a:xfrm>
            <a:off x="452438" y="889861"/>
            <a:ext cx="8239200" cy="350700"/>
          </a:xfrm>
          <a:prstGeom prst="rect">
            <a:avLst/>
          </a:prstGeom>
          <a:noFill/>
          <a:ln>
            <a:noFill/>
          </a:ln>
        </p:spPr>
        <p:txBody>
          <a:bodyPr anchorCtr="0" anchor="t" bIns="17150" lIns="17150" spcFirstLastPara="1" rIns="17150" wrap="square" tIns="17150">
            <a:normAutofit/>
          </a:bodyPr>
          <a:lstStyle>
            <a:lvl1pPr indent="-228600" lvl="0" marL="457200" rtl="0" algn="l">
              <a:lnSpc>
                <a:spcPct val="100000"/>
              </a:lnSpc>
              <a:spcBef>
                <a:spcPts val="0"/>
              </a:spcBef>
              <a:spcAft>
                <a:spcPts val="0"/>
              </a:spcAft>
              <a:buClr>
                <a:srgbClr val="000000"/>
              </a:buClr>
              <a:buSzPts val="2100"/>
              <a:buFont typeface="Helvetica Neue"/>
              <a:buNone/>
              <a:defRPr b="1" sz="2100"/>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493" name="Google Shape;493;p130"/>
          <p:cNvSpPr txBox="1"/>
          <p:nvPr>
            <p:ph idx="2" type="body"/>
          </p:nvPr>
        </p:nvSpPr>
        <p:spPr>
          <a:xfrm>
            <a:off x="452438" y="1593189"/>
            <a:ext cx="8239200" cy="3096000"/>
          </a:xfrm>
          <a:prstGeom prst="rect">
            <a:avLst/>
          </a:prstGeom>
          <a:noFill/>
          <a:ln>
            <a:noFill/>
          </a:ln>
        </p:spPr>
        <p:txBody>
          <a:bodyPr anchorCtr="0" anchor="t" bIns="19050" lIns="19050" spcFirstLastPara="1" rIns="19050" wrap="square" tIns="19050">
            <a:normAutofit/>
          </a:bodyPr>
          <a:lstStyle>
            <a:lvl1pPr indent="-228600" lvl="0" marL="457200" rtl="0" algn="l">
              <a:lnSpc>
                <a:spcPct val="100000"/>
              </a:lnSpc>
              <a:spcBef>
                <a:spcPts val="700"/>
              </a:spcBef>
              <a:spcAft>
                <a:spcPts val="0"/>
              </a:spcAft>
              <a:buClr>
                <a:srgbClr val="000000"/>
              </a:buClr>
              <a:buSzPts val="2100"/>
              <a:buFont typeface="Helvetica Neue"/>
              <a:buNone/>
              <a:defRPr sz="2100"/>
            </a:lvl1pPr>
            <a:lvl2pPr indent="-228600" lvl="1" marL="914400" rtl="0" algn="l">
              <a:lnSpc>
                <a:spcPct val="100000"/>
              </a:lnSpc>
              <a:spcBef>
                <a:spcPts val="700"/>
              </a:spcBef>
              <a:spcAft>
                <a:spcPts val="0"/>
              </a:spcAft>
              <a:buClr>
                <a:srgbClr val="000000"/>
              </a:buClr>
              <a:buSzPts val="2100"/>
              <a:buFont typeface="Helvetica Neue"/>
              <a:buNone/>
              <a:defRPr sz="2100"/>
            </a:lvl2pPr>
            <a:lvl3pPr indent="-228600" lvl="2" marL="1371600" rtl="0" algn="l">
              <a:lnSpc>
                <a:spcPct val="100000"/>
              </a:lnSpc>
              <a:spcBef>
                <a:spcPts val="700"/>
              </a:spcBef>
              <a:spcAft>
                <a:spcPts val="0"/>
              </a:spcAft>
              <a:buClr>
                <a:srgbClr val="000000"/>
              </a:buClr>
              <a:buSzPts val="2100"/>
              <a:buFont typeface="Helvetica Neue"/>
              <a:buNone/>
              <a:defRPr sz="2100"/>
            </a:lvl3pPr>
            <a:lvl4pPr indent="-228600" lvl="3" marL="1828800" rtl="0" algn="l">
              <a:lnSpc>
                <a:spcPct val="100000"/>
              </a:lnSpc>
              <a:spcBef>
                <a:spcPts val="700"/>
              </a:spcBef>
              <a:spcAft>
                <a:spcPts val="0"/>
              </a:spcAft>
              <a:buClr>
                <a:srgbClr val="000000"/>
              </a:buClr>
              <a:buSzPts val="2100"/>
              <a:buFont typeface="Helvetica Neue"/>
              <a:buNone/>
              <a:defRPr sz="2100"/>
            </a:lvl4pPr>
            <a:lvl5pPr indent="-228600" lvl="4" marL="2286000" rtl="0" algn="l">
              <a:lnSpc>
                <a:spcPct val="100000"/>
              </a:lnSpc>
              <a:spcBef>
                <a:spcPts val="700"/>
              </a:spcBef>
              <a:spcAft>
                <a:spcPts val="0"/>
              </a:spcAft>
              <a:buClr>
                <a:srgbClr val="000000"/>
              </a:buClr>
              <a:buSzPts val="2100"/>
              <a:buFont typeface="Helvetica Neue"/>
              <a:buNone/>
              <a:defRPr sz="2100"/>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494" name="Google Shape;494;p130"/>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p:cSld name="Statement">
    <p:spTree>
      <p:nvGrpSpPr>
        <p:cNvPr id="495" name="Shape 495"/>
        <p:cNvGrpSpPr/>
        <p:nvPr/>
      </p:nvGrpSpPr>
      <p:grpSpPr>
        <a:xfrm>
          <a:off x="0" y="0"/>
          <a:ext cx="0" cy="0"/>
          <a:chOff x="0" y="0"/>
          <a:chExt cx="0" cy="0"/>
        </a:xfrm>
      </p:grpSpPr>
      <p:sp>
        <p:nvSpPr>
          <p:cNvPr id="496" name="Google Shape;496;p131"/>
          <p:cNvSpPr txBox="1"/>
          <p:nvPr>
            <p:ph idx="1" type="body"/>
          </p:nvPr>
        </p:nvSpPr>
        <p:spPr>
          <a:xfrm>
            <a:off x="452438" y="1845316"/>
            <a:ext cx="8239200" cy="1452900"/>
          </a:xfrm>
          <a:prstGeom prst="rect">
            <a:avLst/>
          </a:prstGeom>
          <a:noFill/>
          <a:ln>
            <a:noFill/>
          </a:ln>
        </p:spPr>
        <p:txBody>
          <a:bodyPr anchorCtr="0" anchor="ctr" bIns="19050" lIns="19050" spcFirstLastPara="1" rIns="19050" wrap="square" tIns="19050">
            <a:normAutofit/>
          </a:bodyPr>
          <a:lstStyle>
            <a:lvl1pPr indent="-228600" lvl="0" marL="457200" rtl="0" algn="ctr">
              <a:lnSpc>
                <a:spcPct val="80000"/>
              </a:lnSpc>
              <a:spcBef>
                <a:spcPts val="0"/>
              </a:spcBef>
              <a:spcAft>
                <a:spcPts val="0"/>
              </a:spcAft>
              <a:buClr>
                <a:srgbClr val="000000"/>
              </a:buClr>
              <a:buSzPts val="4400"/>
              <a:buFont typeface="Helvetica Neue"/>
              <a:buNone/>
              <a:defRPr sz="4400">
                <a:latin typeface="Helvetica Neue"/>
                <a:ea typeface="Helvetica Neue"/>
                <a:cs typeface="Helvetica Neue"/>
                <a:sym typeface="Helvetica Neue"/>
              </a:defRPr>
            </a:lvl1pPr>
            <a:lvl2pPr indent="-228600" lvl="1" marL="914400" rtl="0" algn="ctr">
              <a:lnSpc>
                <a:spcPct val="80000"/>
              </a:lnSpc>
              <a:spcBef>
                <a:spcPts val="0"/>
              </a:spcBef>
              <a:spcAft>
                <a:spcPts val="0"/>
              </a:spcAft>
              <a:buClr>
                <a:srgbClr val="000000"/>
              </a:buClr>
              <a:buSzPts val="4400"/>
              <a:buFont typeface="Helvetica Neue"/>
              <a:buNone/>
              <a:defRPr sz="4400">
                <a:latin typeface="Helvetica Neue"/>
                <a:ea typeface="Helvetica Neue"/>
                <a:cs typeface="Helvetica Neue"/>
                <a:sym typeface="Helvetica Neue"/>
              </a:defRPr>
            </a:lvl2pPr>
            <a:lvl3pPr indent="-228600" lvl="2" marL="1371600" rtl="0" algn="ctr">
              <a:lnSpc>
                <a:spcPct val="80000"/>
              </a:lnSpc>
              <a:spcBef>
                <a:spcPts val="0"/>
              </a:spcBef>
              <a:spcAft>
                <a:spcPts val="0"/>
              </a:spcAft>
              <a:buClr>
                <a:srgbClr val="000000"/>
              </a:buClr>
              <a:buSzPts val="4400"/>
              <a:buFont typeface="Helvetica Neue"/>
              <a:buNone/>
              <a:defRPr sz="4400">
                <a:latin typeface="Helvetica Neue"/>
                <a:ea typeface="Helvetica Neue"/>
                <a:cs typeface="Helvetica Neue"/>
                <a:sym typeface="Helvetica Neue"/>
              </a:defRPr>
            </a:lvl3pPr>
            <a:lvl4pPr indent="-228600" lvl="3" marL="1828800" rtl="0" algn="ctr">
              <a:lnSpc>
                <a:spcPct val="80000"/>
              </a:lnSpc>
              <a:spcBef>
                <a:spcPts val="0"/>
              </a:spcBef>
              <a:spcAft>
                <a:spcPts val="0"/>
              </a:spcAft>
              <a:buClr>
                <a:srgbClr val="000000"/>
              </a:buClr>
              <a:buSzPts val="4400"/>
              <a:buFont typeface="Helvetica Neue"/>
              <a:buNone/>
              <a:defRPr sz="4400">
                <a:latin typeface="Helvetica Neue"/>
                <a:ea typeface="Helvetica Neue"/>
                <a:cs typeface="Helvetica Neue"/>
                <a:sym typeface="Helvetica Neue"/>
              </a:defRPr>
            </a:lvl4pPr>
            <a:lvl5pPr indent="-228600" lvl="4" marL="2286000" rtl="0" algn="ctr">
              <a:lnSpc>
                <a:spcPct val="80000"/>
              </a:lnSpc>
              <a:spcBef>
                <a:spcPts val="0"/>
              </a:spcBef>
              <a:spcAft>
                <a:spcPts val="0"/>
              </a:spcAft>
              <a:buClr>
                <a:srgbClr val="000000"/>
              </a:buClr>
              <a:buSzPts val="4400"/>
              <a:buFont typeface="Helvetica Neue"/>
              <a:buNone/>
              <a:defRPr sz="4400">
                <a:latin typeface="Helvetica Neue"/>
                <a:ea typeface="Helvetica Neue"/>
                <a:cs typeface="Helvetica Neue"/>
                <a:sym typeface="Helvetica Neue"/>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497" name="Google Shape;497;p131"/>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Fact">
  <p:cSld name="Big Fact">
    <p:spTree>
      <p:nvGrpSpPr>
        <p:cNvPr id="498" name="Shape 498"/>
        <p:cNvGrpSpPr/>
        <p:nvPr/>
      </p:nvGrpSpPr>
      <p:grpSpPr>
        <a:xfrm>
          <a:off x="0" y="0"/>
          <a:ext cx="0" cy="0"/>
          <a:chOff x="0" y="0"/>
          <a:chExt cx="0" cy="0"/>
        </a:xfrm>
      </p:grpSpPr>
      <p:sp>
        <p:nvSpPr>
          <p:cNvPr id="499" name="Google Shape;499;p132"/>
          <p:cNvSpPr txBox="1"/>
          <p:nvPr>
            <p:ph idx="1" type="body"/>
          </p:nvPr>
        </p:nvSpPr>
        <p:spPr>
          <a:xfrm>
            <a:off x="452438" y="403473"/>
            <a:ext cx="8239200" cy="2715600"/>
          </a:xfrm>
          <a:prstGeom prst="rect">
            <a:avLst/>
          </a:prstGeom>
          <a:noFill/>
          <a:ln>
            <a:noFill/>
          </a:ln>
        </p:spPr>
        <p:txBody>
          <a:bodyPr anchorCtr="0" anchor="b" bIns="19050" lIns="19050" spcFirstLastPara="1" rIns="19050" wrap="square" tIns="19050">
            <a:normAutofit/>
          </a:bodyPr>
          <a:lstStyle>
            <a:lvl1pPr indent="-228600" lvl="0" marL="457200" rtl="0" algn="ctr">
              <a:lnSpc>
                <a:spcPct val="80000"/>
              </a:lnSpc>
              <a:spcBef>
                <a:spcPts val="0"/>
              </a:spcBef>
              <a:spcAft>
                <a:spcPts val="0"/>
              </a:spcAft>
              <a:buClr>
                <a:srgbClr val="000000"/>
              </a:buClr>
              <a:buSzPts val="9400"/>
              <a:buFont typeface="Helvetica Neue"/>
              <a:buNone/>
              <a:defRPr b="1" sz="9400"/>
            </a:lvl1pPr>
            <a:lvl2pPr indent="-228600" lvl="1" marL="914400" rtl="0" algn="ctr">
              <a:lnSpc>
                <a:spcPct val="80000"/>
              </a:lnSpc>
              <a:spcBef>
                <a:spcPts val="0"/>
              </a:spcBef>
              <a:spcAft>
                <a:spcPts val="0"/>
              </a:spcAft>
              <a:buClr>
                <a:srgbClr val="000000"/>
              </a:buClr>
              <a:buSzPts val="9400"/>
              <a:buFont typeface="Helvetica Neue"/>
              <a:buNone/>
              <a:defRPr b="1" sz="9400"/>
            </a:lvl2pPr>
            <a:lvl3pPr indent="-228600" lvl="2" marL="1371600" rtl="0" algn="ctr">
              <a:lnSpc>
                <a:spcPct val="80000"/>
              </a:lnSpc>
              <a:spcBef>
                <a:spcPts val="0"/>
              </a:spcBef>
              <a:spcAft>
                <a:spcPts val="0"/>
              </a:spcAft>
              <a:buClr>
                <a:srgbClr val="000000"/>
              </a:buClr>
              <a:buSzPts val="9400"/>
              <a:buFont typeface="Helvetica Neue"/>
              <a:buNone/>
              <a:defRPr b="1" sz="9400"/>
            </a:lvl3pPr>
            <a:lvl4pPr indent="-228600" lvl="3" marL="1828800" rtl="0" algn="ctr">
              <a:lnSpc>
                <a:spcPct val="80000"/>
              </a:lnSpc>
              <a:spcBef>
                <a:spcPts val="0"/>
              </a:spcBef>
              <a:spcAft>
                <a:spcPts val="0"/>
              </a:spcAft>
              <a:buClr>
                <a:srgbClr val="000000"/>
              </a:buClr>
              <a:buSzPts val="9400"/>
              <a:buFont typeface="Helvetica Neue"/>
              <a:buNone/>
              <a:defRPr b="1" sz="9400"/>
            </a:lvl4pPr>
            <a:lvl5pPr indent="-228600" lvl="4" marL="2286000" rtl="0" algn="ctr">
              <a:lnSpc>
                <a:spcPct val="80000"/>
              </a:lnSpc>
              <a:spcBef>
                <a:spcPts val="0"/>
              </a:spcBef>
              <a:spcAft>
                <a:spcPts val="0"/>
              </a:spcAft>
              <a:buClr>
                <a:srgbClr val="000000"/>
              </a:buClr>
              <a:buSzPts val="9400"/>
              <a:buFont typeface="Helvetica Neue"/>
              <a:buNone/>
              <a:defRPr b="1" sz="9400"/>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500" name="Google Shape;500;p132"/>
          <p:cNvSpPr txBox="1"/>
          <p:nvPr>
            <p:ph idx="2" type="body"/>
          </p:nvPr>
        </p:nvSpPr>
        <p:spPr>
          <a:xfrm>
            <a:off x="452438" y="3098317"/>
            <a:ext cx="8239200" cy="350700"/>
          </a:xfrm>
          <a:prstGeom prst="rect">
            <a:avLst/>
          </a:prstGeom>
          <a:noFill/>
          <a:ln>
            <a:noFill/>
          </a:ln>
        </p:spPr>
        <p:txBody>
          <a:bodyPr anchorCtr="0" anchor="t" bIns="17150" lIns="17150" spcFirstLastPara="1" rIns="17150" wrap="square" tIns="17150">
            <a:normAutofit/>
          </a:bodyPr>
          <a:lstStyle>
            <a:lvl1pPr indent="-228600" lvl="0" marL="457200" rtl="0" algn="ctr">
              <a:lnSpc>
                <a:spcPct val="100000"/>
              </a:lnSpc>
              <a:spcBef>
                <a:spcPts val="0"/>
              </a:spcBef>
              <a:spcAft>
                <a:spcPts val="0"/>
              </a:spcAft>
              <a:buClr>
                <a:srgbClr val="000000"/>
              </a:buClr>
              <a:buSzPts val="2100"/>
              <a:buFont typeface="Helvetica Neue"/>
              <a:buNone/>
              <a:defRPr b="1" sz="2100"/>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501" name="Google Shape;501;p132"/>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502" name="Shape 502"/>
        <p:cNvGrpSpPr/>
        <p:nvPr/>
      </p:nvGrpSpPr>
      <p:grpSpPr>
        <a:xfrm>
          <a:off x="0" y="0"/>
          <a:ext cx="0" cy="0"/>
          <a:chOff x="0" y="0"/>
          <a:chExt cx="0" cy="0"/>
        </a:xfrm>
      </p:grpSpPr>
      <p:sp>
        <p:nvSpPr>
          <p:cNvPr id="503" name="Google Shape;503;p133"/>
          <p:cNvSpPr txBox="1"/>
          <p:nvPr>
            <p:ph idx="1" type="body"/>
          </p:nvPr>
        </p:nvSpPr>
        <p:spPr>
          <a:xfrm>
            <a:off x="911259" y="4003295"/>
            <a:ext cx="7575000" cy="238800"/>
          </a:xfrm>
          <a:prstGeom prst="rect">
            <a:avLst/>
          </a:prstGeom>
          <a:noFill/>
          <a:ln>
            <a:noFill/>
          </a:ln>
        </p:spPr>
        <p:txBody>
          <a:bodyPr anchorCtr="0" anchor="t" bIns="17150" lIns="17150" spcFirstLastPara="1" rIns="17150" wrap="square" tIns="17150">
            <a:normAutofit/>
          </a:bodyPr>
          <a:lstStyle>
            <a:lvl1pPr indent="-228600" lvl="0" marL="457200" rtl="0" algn="l">
              <a:lnSpc>
                <a:spcPct val="100000"/>
              </a:lnSpc>
              <a:spcBef>
                <a:spcPts val="0"/>
              </a:spcBef>
              <a:spcAft>
                <a:spcPts val="0"/>
              </a:spcAft>
              <a:buClr>
                <a:srgbClr val="000000"/>
              </a:buClr>
              <a:buSzPts val="1400"/>
              <a:buFont typeface="Helvetica Neue"/>
              <a:buNone/>
              <a:defRPr b="1" sz="1400"/>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504" name="Google Shape;504;p133"/>
          <p:cNvSpPr txBox="1"/>
          <p:nvPr>
            <p:ph idx="2" type="body"/>
          </p:nvPr>
        </p:nvSpPr>
        <p:spPr>
          <a:xfrm>
            <a:off x="657721" y="1852447"/>
            <a:ext cx="7828500" cy="1438800"/>
          </a:xfrm>
          <a:prstGeom prst="rect">
            <a:avLst/>
          </a:prstGeom>
          <a:noFill/>
          <a:ln>
            <a:noFill/>
          </a:ln>
        </p:spPr>
        <p:txBody>
          <a:bodyPr anchorCtr="0" anchor="t" bIns="19050" lIns="19050" spcFirstLastPara="1" rIns="19050" wrap="square" tIns="19050">
            <a:normAutofit/>
          </a:bodyPr>
          <a:lstStyle>
            <a:lvl1pPr indent="-228600" lvl="0" marL="457200" rtl="0" algn="l">
              <a:lnSpc>
                <a:spcPct val="9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1pPr>
            <a:lvl2pPr indent="-228600" lvl="1" marL="914400" rtl="0" algn="l">
              <a:lnSpc>
                <a:spcPct val="9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2pPr>
            <a:lvl3pPr indent="-228600" lvl="2" marL="1371600" rtl="0" algn="l">
              <a:lnSpc>
                <a:spcPct val="9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3pPr>
            <a:lvl4pPr indent="-228600" lvl="3" marL="1828800" rtl="0" algn="l">
              <a:lnSpc>
                <a:spcPct val="9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4pPr>
            <a:lvl5pPr indent="-228600" lvl="4" marL="2286000" rtl="0" algn="l">
              <a:lnSpc>
                <a:spcPct val="9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505" name="Google Shape;505;p133"/>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506" name="Shape 506"/>
        <p:cNvGrpSpPr/>
        <p:nvPr/>
      </p:nvGrpSpPr>
      <p:grpSpPr>
        <a:xfrm>
          <a:off x="0" y="0"/>
          <a:ext cx="0" cy="0"/>
          <a:chOff x="0" y="0"/>
          <a:chExt cx="0" cy="0"/>
        </a:xfrm>
      </p:grpSpPr>
      <p:sp>
        <p:nvSpPr>
          <p:cNvPr id="507" name="Google Shape;507;p134"/>
          <p:cNvSpPr/>
          <p:nvPr>
            <p:ph idx="2" type="pic"/>
          </p:nvPr>
        </p:nvSpPr>
        <p:spPr>
          <a:xfrm>
            <a:off x="5910263" y="381000"/>
            <a:ext cx="2789700" cy="2231100"/>
          </a:xfrm>
          <a:prstGeom prst="rect">
            <a:avLst/>
          </a:prstGeom>
          <a:noFill/>
          <a:ln>
            <a:noFill/>
          </a:ln>
        </p:spPr>
      </p:sp>
      <p:sp>
        <p:nvSpPr>
          <p:cNvPr id="508" name="Google Shape;508;p134"/>
          <p:cNvSpPr/>
          <p:nvPr>
            <p:ph idx="3" type="pic"/>
          </p:nvPr>
        </p:nvSpPr>
        <p:spPr>
          <a:xfrm>
            <a:off x="5062538" y="1491853"/>
            <a:ext cx="3914700" cy="4556400"/>
          </a:xfrm>
          <a:prstGeom prst="rect">
            <a:avLst/>
          </a:prstGeom>
          <a:noFill/>
          <a:ln>
            <a:noFill/>
          </a:ln>
        </p:spPr>
      </p:sp>
      <p:sp>
        <p:nvSpPr>
          <p:cNvPr id="509" name="Google Shape;509;p134"/>
          <p:cNvSpPr/>
          <p:nvPr>
            <p:ph idx="4" type="pic"/>
          </p:nvPr>
        </p:nvSpPr>
        <p:spPr>
          <a:xfrm>
            <a:off x="-52387" y="185738"/>
            <a:ext cx="6229500" cy="4671900"/>
          </a:xfrm>
          <a:prstGeom prst="rect">
            <a:avLst/>
          </a:prstGeom>
          <a:noFill/>
          <a:ln>
            <a:noFill/>
          </a:ln>
        </p:spPr>
      </p:sp>
      <p:sp>
        <p:nvSpPr>
          <p:cNvPr id="510" name="Google Shape;510;p134"/>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511" name="Shape 511"/>
        <p:cNvGrpSpPr/>
        <p:nvPr/>
      </p:nvGrpSpPr>
      <p:grpSpPr>
        <a:xfrm>
          <a:off x="0" y="0"/>
          <a:ext cx="0" cy="0"/>
          <a:chOff x="0" y="0"/>
          <a:chExt cx="0" cy="0"/>
        </a:xfrm>
      </p:grpSpPr>
      <p:sp>
        <p:nvSpPr>
          <p:cNvPr id="512" name="Google Shape;512;p135"/>
          <p:cNvSpPr/>
          <p:nvPr>
            <p:ph idx="2" type="pic"/>
          </p:nvPr>
        </p:nvSpPr>
        <p:spPr>
          <a:xfrm>
            <a:off x="-500062" y="-2071687"/>
            <a:ext cx="10144200" cy="8115300"/>
          </a:xfrm>
          <a:prstGeom prst="rect">
            <a:avLst/>
          </a:prstGeom>
          <a:noFill/>
          <a:ln>
            <a:noFill/>
          </a:ln>
        </p:spPr>
      </p:sp>
      <p:sp>
        <p:nvSpPr>
          <p:cNvPr id="513" name="Google Shape;513;p135"/>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p:cSld name="Title Only 0">
    <p:spTree>
      <p:nvGrpSpPr>
        <p:cNvPr id="55" name="Shape 55"/>
        <p:cNvGrpSpPr/>
        <p:nvPr/>
      </p:nvGrpSpPr>
      <p:grpSpPr>
        <a:xfrm>
          <a:off x="0" y="0"/>
          <a:ext cx="0" cy="0"/>
          <a:chOff x="0" y="0"/>
          <a:chExt cx="0" cy="0"/>
        </a:xfrm>
      </p:grpSpPr>
      <p:sp>
        <p:nvSpPr>
          <p:cNvPr id="56" name="Google Shape;56;p14"/>
          <p:cNvSpPr txBox="1"/>
          <p:nvPr>
            <p:ph type="title"/>
          </p:nvPr>
        </p:nvSpPr>
        <p:spPr>
          <a:xfrm>
            <a:off x="4435246" y="4451175"/>
            <a:ext cx="4080000" cy="994200"/>
          </a:xfrm>
          <a:prstGeom prst="rect">
            <a:avLst/>
          </a:prstGeom>
          <a:noFill/>
          <a:ln>
            <a:noFill/>
          </a:ln>
        </p:spPr>
        <p:txBody>
          <a:bodyPr anchorCtr="0" anchor="t" bIns="91425" lIns="91425" spcFirstLastPara="1" rIns="91425" wrap="square" tIns="91425">
            <a:normAutofit/>
          </a:bodyPr>
          <a:lstStyle>
            <a:lvl1pPr lvl="0" rtl="0" algn="l">
              <a:lnSpc>
                <a:spcPct val="90000"/>
              </a:lnSpc>
              <a:spcBef>
                <a:spcPts val="0"/>
              </a:spcBef>
              <a:spcAft>
                <a:spcPts val="0"/>
              </a:spcAft>
              <a:buClr>
                <a:srgbClr val="000000"/>
              </a:buClr>
              <a:buSzPts val="3300"/>
              <a:buFont typeface="Calibri"/>
              <a:buNone/>
              <a:defRPr b="0" sz="3300">
                <a:latin typeface="Calibri"/>
                <a:ea typeface="Calibri"/>
                <a:cs typeface="Calibri"/>
                <a:sym typeface="Calibri"/>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57" name="Google Shape;57;p14"/>
          <p:cNvSpPr txBox="1"/>
          <p:nvPr>
            <p:ph idx="12" type="sldNum"/>
          </p:nvPr>
        </p:nvSpPr>
        <p:spPr>
          <a:xfrm>
            <a:off x="6381012" y="228876"/>
            <a:ext cx="213900" cy="207000"/>
          </a:xfrm>
          <a:prstGeom prst="rect">
            <a:avLst/>
          </a:prstGeom>
          <a:noFill/>
          <a:ln>
            <a:noFill/>
          </a:ln>
        </p:spPr>
        <p:txBody>
          <a:bodyPr anchorCtr="0" anchor="t" bIns="17625" lIns="17625" spcFirstLastPara="1" rIns="17625" wrap="square" tIns="17625">
            <a:normAutofit lnSpcReduction="10000"/>
          </a:bodyPr>
          <a:lstStyle>
            <a:lvl1pPr indent="0" lvl="0" marL="0" marR="0" rtl="0" algn="l">
              <a:lnSpc>
                <a:spcPct val="9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sz="700">
              <a:latin typeface="Helvetica Neue"/>
              <a:ea typeface="Helvetica Neue"/>
              <a:cs typeface="Helvetica Neue"/>
              <a:sym typeface="Helvetica Neue"/>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14" name="Shape 514"/>
        <p:cNvGrpSpPr/>
        <p:nvPr/>
      </p:nvGrpSpPr>
      <p:grpSpPr>
        <a:xfrm>
          <a:off x="0" y="0"/>
          <a:ext cx="0" cy="0"/>
          <a:chOff x="0" y="0"/>
          <a:chExt cx="0" cy="0"/>
        </a:xfrm>
      </p:grpSpPr>
      <p:sp>
        <p:nvSpPr>
          <p:cNvPr id="515" name="Google Shape;515;p136"/>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1_5">
  <p:cSld name="BLANK_1_5">
    <p:spTree>
      <p:nvGrpSpPr>
        <p:cNvPr id="516" name="Shape 516"/>
        <p:cNvGrpSpPr/>
        <p:nvPr/>
      </p:nvGrpSpPr>
      <p:grpSpPr>
        <a:xfrm>
          <a:off x="0" y="0"/>
          <a:ext cx="0" cy="0"/>
          <a:chOff x="0" y="0"/>
          <a:chExt cx="0" cy="0"/>
        </a:xfrm>
      </p:grpSpPr>
      <p:sp>
        <p:nvSpPr>
          <p:cNvPr id="517" name="Google Shape;517;p137"/>
          <p:cNvSpPr txBox="1"/>
          <p:nvPr>
            <p:ph type="title"/>
          </p:nvPr>
        </p:nvSpPr>
        <p:spPr>
          <a:xfrm>
            <a:off x="626375" y="159019"/>
            <a:ext cx="7891200" cy="527400"/>
          </a:xfrm>
          <a:prstGeom prst="rect">
            <a:avLst/>
          </a:prstGeom>
          <a:noFill/>
          <a:ln>
            <a:noFill/>
          </a:ln>
        </p:spPr>
        <p:txBody>
          <a:bodyPr anchorCtr="0" anchor="t" bIns="0" lIns="0" spcFirstLastPara="1" rIns="0" wrap="square" tIns="0">
            <a:normAutofit/>
          </a:bodyPr>
          <a:lstStyle>
            <a:lvl1pPr lvl="0" rtl="0" algn="l">
              <a:lnSpc>
                <a:spcPct val="100000"/>
              </a:lnSpc>
              <a:spcBef>
                <a:spcPts val="0"/>
              </a:spcBef>
              <a:spcAft>
                <a:spcPts val="0"/>
              </a:spcAft>
              <a:buClr>
                <a:srgbClr val="FFFFFF"/>
              </a:buClr>
              <a:buSzPts val="4200"/>
              <a:buFont typeface="Arial"/>
              <a:buNone/>
              <a:defRPr b="0" sz="4200">
                <a:solidFill>
                  <a:srgbClr val="FFFFFF"/>
                </a:solidFill>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518" name="Google Shape;518;p137"/>
          <p:cNvSpPr txBox="1"/>
          <p:nvPr>
            <p:ph idx="12" type="sldNum"/>
          </p:nvPr>
        </p:nvSpPr>
        <p:spPr>
          <a:xfrm>
            <a:off x="8556784" y="4749851"/>
            <a:ext cx="548700" cy="223200"/>
          </a:xfrm>
          <a:prstGeom prst="rect">
            <a:avLst/>
          </a:prstGeom>
          <a:noFill/>
          <a:ln>
            <a:noFill/>
          </a:ln>
        </p:spPr>
        <p:txBody>
          <a:bodyPr anchorCtr="0" anchor="t" bIns="19050" lIns="19050" spcFirstLastPara="1" rIns="19050" wrap="square" tIns="19050">
            <a:spAutoFit/>
          </a:bodyPr>
          <a:lstStyle>
            <a:lvl1pPr indent="0" lvl="0"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Alt">
  <p:cSld name="Title &amp; Photo Alt 2">
    <p:bg>
      <p:bgPr>
        <a:solidFill>
          <a:srgbClr val="00BFF3"/>
        </a:solidFill>
      </p:bgPr>
    </p:bg>
    <p:spTree>
      <p:nvGrpSpPr>
        <p:cNvPr id="519" name="Shape 519"/>
        <p:cNvGrpSpPr/>
        <p:nvPr/>
      </p:nvGrpSpPr>
      <p:grpSpPr>
        <a:xfrm>
          <a:off x="0" y="0"/>
          <a:ext cx="0" cy="0"/>
          <a:chOff x="0" y="0"/>
          <a:chExt cx="0" cy="0"/>
        </a:xfrm>
      </p:grpSpPr>
      <p:sp>
        <p:nvSpPr>
          <p:cNvPr id="520" name="Google Shape;520;p138"/>
          <p:cNvSpPr txBox="1"/>
          <p:nvPr>
            <p:ph idx="1" type="body"/>
          </p:nvPr>
        </p:nvSpPr>
        <p:spPr>
          <a:xfrm>
            <a:off x="7162800" y="3086100"/>
            <a:ext cx="1719300" cy="1171200"/>
          </a:xfrm>
          <a:prstGeom prst="rect">
            <a:avLst/>
          </a:prstGeom>
          <a:noFill/>
          <a:ln>
            <a:noFill/>
          </a:ln>
        </p:spPr>
        <p:txBody>
          <a:bodyPr anchorCtr="0" anchor="t" bIns="19050" lIns="19050" spcFirstLastPara="1" rIns="19050" wrap="square" tIns="19050">
            <a:normAutofit/>
          </a:bodyPr>
          <a:lstStyle>
            <a:lvl1pPr indent="-228600" lvl="0" marL="457200" rtl="0" algn="l">
              <a:lnSpc>
                <a:spcPct val="100000"/>
              </a:lnSpc>
              <a:spcBef>
                <a:spcPts val="0"/>
              </a:spcBef>
              <a:spcAft>
                <a:spcPts val="0"/>
              </a:spcAft>
              <a:buClr>
                <a:srgbClr val="FFFFFF"/>
              </a:buClr>
              <a:buSzPts val="1200"/>
              <a:buFont typeface="Proxima Nova Semibold"/>
              <a:buNone/>
              <a:defRPr sz="1200">
                <a:solidFill>
                  <a:srgbClr val="FFFFFF"/>
                </a:solidFill>
                <a:latin typeface="Proxima Nova Semibold"/>
                <a:ea typeface="Proxima Nova Semibold"/>
                <a:cs typeface="Proxima Nova Semibold"/>
                <a:sym typeface="Proxima Nova Semibold"/>
              </a:defRPr>
            </a:lvl1pPr>
            <a:lvl2pPr indent="-228600" lvl="1" marL="914400" rtl="0" algn="l">
              <a:lnSpc>
                <a:spcPct val="100000"/>
              </a:lnSpc>
              <a:spcBef>
                <a:spcPts val="0"/>
              </a:spcBef>
              <a:spcAft>
                <a:spcPts val="0"/>
              </a:spcAft>
              <a:buClr>
                <a:srgbClr val="FFFFFF"/>
              </a:buClr>
              <a:buSzPts val="1200"/>
              <a:buFont typeface="Proxima Nova Semibold"/>
              <a:buNone/>
              <a:defRPr sz="1200">
                <a:solidFill>
                  <a:srgbClr val="FFFFFF"/>
                </a:solidFill>
                <a:latin typeface="Proxima Nova Semibold"/>
                <a:ea typeface="Proxima Nova Semibold"/>
                <a:cs typeface="Proxima Nova Semibold"/>
                <a:sym typeface="Proxima Nova Semibold"/>
              </a:defRPr>
            </a:lvl2pPr>
            <a:lvl3pPr indent="-228600" lvl="2" marL="1371600" rtl="0" algn="l">
              <a:lnSpc>
                <a:spcPct val="100000"/>
              </a:lnSpc>
              <a:spcBef>
                <a:spcPts val="0"/>
              </a:spcBef>
              <a:spcAft>
                <a:spcPts val="0"/>
              </a:spcAft>
              <a:buClr>
                <a:srgbClr val="FFFFFF"/>
              </a:buClr>
              <a:buSzPts val="1200"/>
              <a:buFont typeface="Proxima Nova Semibold"/>
              <a:buNone/>
              <a:defRPr sz="1200">
                <a:solidFill>
                  <a:srgbClr val="FFFFFF"/>
                </a:solidFill>
                <a:latin typeface="Proxima Nova Semibold"/>
                <a:ea typeface="Proxima Nova Semibold"/>
                <a:cs typeface="Proxima Nova Semibold"/>
                <a:sym typeface="Proxima Nova Semibold"/>
              </a:defRPr>
            </a:lvl3pPr>
            <a:lvl4pPr indent="-228600" lvl="3" marL="1828800" rtl="0" algn="l">
              <a:lnSpc>
                <a:spcPct val="100000"/>
              </a:lnSpc>
              <a:spcBef>
                <a:spcPts val="0"/>
              </a:spcBef>
              <a:spcAft>
                <a:spcPts val="0"/>
              </a:spcAft>
              <a:buClr>
                <a:srgbClr val="FFFFFF"/>
              </a:buClr>
              <a:buSzPts val="1200"/>
              <a:buFont typeface="Proxima Nova Semibold"/>
              <a:buNone/>
              <a:defRPr sz="1200">
                <a:solidFill>
                  <a:srgbClr val="FFFFFF"/>
                </a:solidFill>
                <a:latin typeface="Proxima Nova Semibold"/>
                <a:ea typeface="Proxima Nova Semibold"/>
                <a:cs typeface="Proxima Nova Semibold"/>
                <a:sym typeface="Proxima Nova Semibold"/>
              </a:defRPr>
            </a:lvl4pPr>
            <a:lvl5pPr indent="-228600" lvl="4" marL="2286000" rtl="0" algn="l">
              <a:lnSpc>
                <a:spcPct val="100000"/>
              </a:lnSpc>
              <a:spcBef>
                <a:spcPts val="0"/>
              </a:spcBef>
              <a:spcAft>
                <a:spcPts val="0"/>
              </a:spcAft>
              <a:buClr>
                <a:srgbClr val="FFFFFF"/>
              </a:buClr>
              <a:buSzPts val="1200"/>
              <a:buFont typeface="Proxima Nova Semibold"/>
              <a:buNone/>
              <a:defRPr sz="1200">
                <a:solidFill>
                  <a:srgbClr val="FFFFFF"/>
                </a:solidFill>
                <a:latin typeface="Proxima Nova Semibold"/>
                <a:ea typeface="Proxima Nova Semibold"/>
                <a:cs typeface="Proxima Nova Semibold"/>
                <a:sym typeface="Proxima Nova Semibold"/>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521" name="Google Shape;521;p138"/>
          <p:cNvSpPr/>
          <p:nvPr>
            <p:ph idx="2" type="pic"/>
          </p:nvPr>
        </p:nvSpPr>
        <p:spPr>
          <a:xfrm>
            <a:off x="198311" y="0"/>
            <a:ext cx="6747000" cy="4500600"/>
          </a:xfrm>
          <a:prstGeom prst="rect">
            <a:avLst/>
          </a:prstGeom>
          <a:noFill/>
          <a:ln>
            <a:noFill/>
          </a:ln>
        </p:spPr>
      </p:sp>
      <p:sp>
        <p:nvSpPr>
          <p:cNvPr id="522" name="Google Shape;522;p138"/>
          <p:cNvSpPr txBox="1"/>
          <p:nvPr>
            <p:ph type="title"/>
          </p:nvPr>
        </p:nvSpPr>
        <p:spPr>
          <a:xfrm>
            <a:off x="238125" y="2976715"/>
            <a:ext cx="6667500" cy="2119500"/>
          </a:xfrm>
          <a:prstGeom prst="rect">
            <a:avLst/>
          </a:prstGeom>
          <a:noFill/>
          <a:ln>
            <a:noFill/>
          </a:ln>
        </p:spPr>
        <p:txBody>
          <a:bodyPr anchorCtr="0" anchor="b" bIns="19050" lIns="19050" spcFirstLastPara="1" rIns="19050" wrap="square" tIns="19050">
            <a:normAutofit/>
          </a:bodyPr>
          <a:lstStyle>
            <a:lvl1pPr lvl="0" rtl="0" algn="ctr">
              <a:lnSpc>
                <a:spcPct val="70000"/>
              </a:lnSpc>
              <a:spcBef>
                <a:spcPts val="0"/>
              </a:spcBef>
              <a:spcAft>
                <a:spcPts val="0"/>
              </a:spcAft>
              <a:buClr>
                <a:srgbClr val="FFD74C"/>
              </a:buClr>
              <a:buSzPts val="8300"/>
              <a:buFont typeface="Arial"/>
              <a:buNone/>
              <a:defRPr b="0" sz="8300" cap="none">
                <a:solidFill>
                  <a:srgbClr val="FFD74C"/>
                </a:solidFill>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523" name="Google Shape;523;p138"/>
          <p:cNvSpPr/>
          <p:nvPr/>
        </p:nvSpPr>
        <p:spPr>
          <a:xfrm>
            <a:off x="7188380" y="4452938"/>
            <a:ext cx="581100" cy="0"/>
          </a:xfrm>
          <a:prstGeom prst="ellipse">
            <a:avLst/>
          </a:prstGeom>
          <a:noFill/>
          <a:ln cap="flat" cmpd="sng" w="254000">
            <a:solidFill>
              <a:srgbClr val="FFD74C"/>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20000"/>
              </a:lnSpc>
              <a:spcBef>
                <a:spcPts val="0"/>
              </a:spcBef>
              <a:spcAft>
                <a:spcPts val="0"/>
              </a:spcAft>
              <a:buClr>
                <a:srgbClr val="FFFFFF"/>
              </a:buClr>
              <a:buSzPts val="1100"/>
              <a:buFont typeface="Proxima Nova Extrabold"/>
              <a:buNone/>
            </a:pPr>
            <a:r>
              <a:t/>
            </a:r>
            <a:endParaRPr b="0" i="0" sz="1100" u="none" cap="none" strike="noStrike">
              <a:solidFill>
                <a:srgbClr val="FFFFFF"/>
              </a:solidFill>
              <a:latin typeface="Proxima Nova Extrabold"/>
              <a:ea typeface="Proxima Nova Extrabold"/>
              <a:cs typeface="Proxima Nova Extrabold"/>
              <a:sym typeface="Proxima Nova Extrabold"/>
            </a:endParaRPr>
          </a:p>
        </p:txBody>
      </p:sp>
      <p:sp>
        <p:nvSpPr>
          <p:cNvPr id="524" name="Google Shape;524;p138"/>
          <p:cNvSpPr txBox="1"/>
          <p:nvPr>
            <p:ph idx="12" type="sldNum"/>
          </p:nvPr>
        </p:nvSpPr>
        <p:spPr>
          <a:xfrm>
            <a:off x="8858250" y="4905375"/>
            <a:ext cx="126300" cy="146100"/>
          </a:xfrm>
          <a:prstGeom prst="rect">
            <a:avLst/>
          </a:prstGeom>
          <a:noFill/>
          <a:ln>
            <a:noFill/>
          </a:ln>
        </p:spPr>
        <p:txBody>
          <a:bodyPr anchorCtr="0" anchor="b" bIns="19050" lIns="19050" spcFirstLastPara="1" rIns="19050" wrap="square" tIns="19050">
            <a:spAutoFit/>
          </a:bodyPr>
          <a:lstStyle>
            <a:lvl1pPr indent="0" lvl="0"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1pPr>
            <a:lvl2pPr indent="0" lvl="1"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2pPr>
            <a:lvl3pPr indent="0" lvl="2"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3pPr>
            <a:lvl4pPr indent="0" lvl="3"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4pPr>
            <a:lvl5pPr indent="0" lvl="4"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5pPr>
            <a:lvl6pPr indent="0" lvl="5"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6pPr>
            <a:lvl7pPr indent="0" lvl="6"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7pPr>
            <a:lvl8pPr indent="0" lvl="7"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8pPr>
            <a:lvl9pPr indent="0" lvl="8"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latin typeface="Helvetica Neue"/>
              <a:ea typeface="Helvetica Neue"/>
              <a:cs typeface="Helvetica Neue"/>
              <a:sym typeface="Helvetica Neue"/>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525" name="Shape 525"/>
        <p:cNvGrpSpPr/>
        <p:nvPr/>
      </p:nvGrpSpPr>
      <p:grpSpPr>
        <a:xfrm>
          <a:off x="0" y="0"/>
          <a:ext cx="0" cy="0"/>
          <a:chOff x="0" y="0"/>
          <a:chExt cx="0" cy="0"/>
        </a:xfrm>
      </p:grpSpPr>
      <p:sp>
        <p:nvSpPr>
          <p:cNvPr id="526" name="Google Shape;526;p139"/>
          <p:cNvSpPr txBox="1"/>
          <p:nvPr>
            <p:ph idx="12" type="sldNum"/>
          </p:nvPr>
        </p:nvSpPr>
        <p:spPr>
          <a:xfrm>
            <a:off x="8556784" y="4749851"/>
            <a:ext cx="548700" cy="223200"/>
          </a:xfrm>
          <a:prstGeom prst="rect">
            <a:avLst/>
          </a:prstGeom>
          <a:noFill/>
          <a:ln>
            <a:noFill/>
          </a:ln>
        </p:spPr>
        <p:txBody>
          <a:bodyPr anchorCtr="0" anchor="t" bIns="19050" lIns="19050" spcFirstLastPara="1" rIns="19050" wrap="square" tIns="19050">
            <a:spAutoFit/>
          </a:bodyPr>
          <a:lstStyle>
            <a:lvl1pPr indent="0" lvl="0"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0">
    <p:spTree>
      <p:nvGrpSpPr>
        <p:cNvPr id="527" name="Shape 527"/>
        <p:cNvGrpSpPr/>
        <p:nvPr/>
      </p:nvGrpSpPr>
      <p:grpSpPr>
        <a:xfrm>
          <a:off x="0" y="0"/>
          <a:ext cx="0" cy="0"/>
          <a:chOff x="0" y="0"/>
          <a:chExt cx="0" cy="0"/>
        </a:xfrm>
      </p:grpSpPr>
      <p:sp>
        <p:nvSpPr>
          <p:cNvPr id="528" name="Google Shape;528;p140"/>
          <p:cNvSpPr txBox="1"/>
          <p:nvPr>
            <p:ph idx="12" type="sldNum"/>
          </p:nvPr>
        </p:nvSpPr>
        <p:spPr>
          <a:xfrm>
            <a:off x="8556784" y="4749851"/>
            <a:ext cx="548700" cy="223200"/>
          </a:xfrm>
          <a:prstGeom prst="rect">
            <a:avLst/>
          </a:prstGeom>
          <a:noFill/>
          <a:ln>
            <a:noFill/>
          </a:ln>
        </p:spPr>
        <p:txBody>
          <a:bodyPr anchorCtr="0" anchor="t" bIns="19050" lIns="19050" spcFirstLastPara="1" rIns="19050" wrap="square" tIns="19050">
            <a:spAutoFit/>
          </a:bodyPr>
          <a:lstStyle>
            <a:lvl1pPr indent="0" lvl="0"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_6">
    <p:spTree>
      <p:nvGrpSpPr>
        <p:cNvPr id="529" name="Shape 529"/>
        <p:cNvGrpSpPr/>
        <p:nvPr/>
      </p:nvGrpSpPr>
      <p:grpSpPr>
        <a:xfrm>
          <a:off x="0" y="0"/>
          <a:ext cx="0" cy="0"/>
          <a:chOff x="0" y="0"/>
          <a:chExt cx="0" cy="0"/>
        </a:xfrm>
      </p:grpSpPr>
      <p:sp>
        <p:nvSpPr>
          <p:cNvPr id="530" name="Google Shape;530;p141"/>
          <p:cNvSpPr txBox="1"/>
          <p:nvPr>
            <p:ph type="title"/>
          </p:nvPr>
        </p:nvSpPr>
        <p:spPr>
          <a:xfrm>
            <a:off x="626375" y="159019"/>
            <a:ext cx="7891200" cy="5274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4200"/>
              <a:buFont typeface="Open Sans"/>
              <a:buNone/>
              <a:defRPr sz="4200">
                <a:solidFill>
                  <a:srgbClr val="FFFFFF"/>
                </a:solidFill>
              </a:defRPr>
            </a:lvl1pPr>
            <a:lvl2pPr lvl="1" rtl="0" algn="l">
              <a:lnSpc>
                <a:spcPct val="100000"/>
              </a:lnSpc>
              <a:spcBef>
                <a:spcPts val="0"/>
              </a:spcBef>
              <a:spcAft>
                <a:spcPts val="0"/>
              </a:spcAft>
              <a:buClr>
                <a:srgbClr val="FFFFFF"/>
              </a:buClr>
              <a:buSzPts val="2800"/>
              <a:buNone/>
              <a:defRPr>
                <a:solidFill>
                  <a:srgbClr val="FFFFFF"/>
                </a:solidFill>
              </a:defRPr>
            </a:lvl2pPr>
            <a:lvl3pPr lvl="2" rtl="0" algn="l">
              <a:lnSpc>
                <a:spcPct val="100000"/>
              </a:lnSpc>
              <a:spcBef>
                <a:spcPts val="0"/>
              </a:spcBef>
              <a:spcAft>
                <a:spcPts val="0"/>
              </a:spcAft>
              <a:buClr>
                <a:srgbClr val="FFFFFF"/>
              </a:buClr>
              <a:buSzPts val="2800"/>
              <a:buNone/>
              <a:defRPr>
                <a:solidFill>
                  <a:srgbClr val="FFFFFF"/>
                </a:solidFill>
              </a:defRPr>
            </a:lvl3pPr>
            <a:lvl4pPr lvl="3" rtl="0" algn="l">
              <a:lnSpc>
                <a:spcPct val="100000"/>
              </a:lnSpc>
              <a:spcBef>
                <a:spcPts val="0"/>
              </a:spcBef>
              <a:spcAft>
                <a:spcPts val="0"/>
              </a:spcAft>
              <a:buClr>
                <a:srgbClr val="FFFFFF"/>
              </a:buClr>
              <a:buSzPts val="2800"/>
              <a:buNone/>
              <a:defRPr>
                <a:solidFill>
                  <a:srgbClr val="FFFFFF"/>
                </a:solidFill>
              </a:defRPr>
            </a:lvl4pPr>
            <a:lvl5pPr lvl="4" rtl="0" algn="l">
              <a:lnSpc>
                <a:spcPct val="100000"/>
              </a:lnSpc>
              <a:spcBef>
                <a:spcPts val="0"/>
              </a:spcBef>
              <a:spcAft>
                <a:spcPts val="0"/>
              </a:spcAft>
              <a:buClr>
                <a:srgbClr val="FFFFFF"/>
              </a:buClr>
              <a:buSzPts val="2800"/>
              <a:buNone/>
              <a:defRPr>
                <a:solidFill>
                  <a:srgbClr val="FFFFFF"/>
                </a:solidFill>
              </a:defRPr>
            </a:lvl5pPr>
            <a:lvl6pPr lvl="5" rtl="0" algn="l">
              <a:lnSpc>
                <a:spcPct val="100000"/>
              </a:lnSpc>
              <a:spcBef>
                <a:spcPts val="0"/>
              </a:spcBef>
              <a:spcAft>
                <a:spcPts val="0"/>
              </a:spcAft>
              <a:buClr>
                <a:srgbClr val="FFFFFF"/>
              </a:buClr>
              <a:buSzPts val="2800"/>
              <a:buNone/>
              <a:defRPr>
                <a:solidFill>
                  <a:srgbClr val="FFFFFF"/>
                </a:solidFill>
              </a:defRPr>
            </a:lvl6pPr>
            <a:lvl7pPr lvl="6" rtl="0" algn="l">
              <a:lnSpc>
                <a:spcPct val="100000"/>
              </a:lnSpc>
              <a:spcBef>
                <a:spcPts val="0"/>
              </a:spcBef>
              <a:spcAft>
                <a:spcPts val="0"/>
              </a:spcAft>
              <a:buClr>
                <a:srgbClr val="FFFFFF"/>
              </a:buClr>
              <a:buSzPts val="2800"/>
              <a:buNone/>
              <a:defRPr>
                <a:solidFill>
                  <a:srgbClr val="FFFFFF"/>
                </a:solidFill>
              </a:defRPr>
            </a:lvl7pPr>
            <a:lvl8pPr lvl="7" rtl="0" algn="l">
              <a:lnSpc>
                <a:spcPct val="100000"/>
              </a:lnSpc>
              <a:spcBef>
                <a:spcPts val="0"/>
              </a:spcBef>
              <a:spcAft>
                <a:spcPts val="0"/>
              </a:spcAft>
              <a:buClr>
                <a:srgbClr val="FFFFFF"/>
              </a:buClr>
              <a:buSzPts val="2800"/>
              <a:buNone/>
              <a:defRPr>
                <a:solidFill>
                  <a:srgbClr val="FFFFFF"/>
                </a:solidFill>
              </a:defRPr>
            </a:lvl8pPr>
            <a:lvl9pPr lvl="8" rtl="0" algn="l">
              <a:lnSpc>
                <a:spcPct val="100000"/>
              </a:lnSpc>
              <a:spcBef>
                <a:spcPts val="0"/>
              </a:spcBef>
              <a:spcAft>
                <a:spcPts val="0"/>
              </a:spcAft>
              <a:buClr>
                <a:srgbClr val="FFFFFF"/>
              </a:buClr>
              <a:buSzPts val="2800"/>
              <a:buNone/>
              <a:defRPr>
                <a:solidFill>
                  <a:srgbClr val="FFFFFF"/>
                </a:solidFill>
              </a:defRPr>
            </a:lvl9pPr>
          </a:lstStyle>
          <a:p/>
        </p:txBody>
      </p:sp>
      <p:sp>
        <p:nvSpPr>
          <p:cNvPr id="531" name="Google Shape;531;p141"/>
          <p:cNvSpPr txBox="1"/>
          <p:nvPr>
            <p:ph idx="12" type="sldNum"/>
          </p:nvPr>
        </p:nvSpPr>
        <p:spPr>
          <a:xfrm>
            <a:off x="8556784" y="4749851"/>
            <a:ext cx="548700" cy="223200"/>
          </a:xfrm>
          <a:prstGeom prst="rect">
            <a:avLst/>
          </a:prstGeom>
          <a:noFill/>
          <a:ln>
            <a:noFill/>
          </a:ln>
        </p:spPr>
        <p:txBody>
          <a:bodyPr anchorCtr="0" anchor="t" bIns="19050" lIns="19050" spcFirstLastPara="1" rIns="19050" wrap="square" tIns="19050">
            <a:spAutoFit/>
          </a:bodyPr>
          <a:lstStyle>
            <a:lvl1pPr indent="0" lvl="0"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700"/>
              <a:buFont typeface="Helvetica Neue"/>
              <a:buNone/>
              <a:defRPr b="0" i="0" sz="120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_1">
    <p:spTree>
      <p:nvGrpSpPr>
        <p:cNvPr id="532" name="Shape 532"/>
        <p:cNvGrpSpPr/>
        <p:nvPr/>
      </p:nvGrpSpPr>
      <p:grpSpPr>
        <a:xfrm>
          <a:off x="0" y="0"/>
          <a:ext cx="0" cy="0"/>
          <a:chOff x="0" y="0"/>
          <a:chExt cx="0" cy="0"/>
        </a:xfrm>
      </p:grpSpPr>
      <p:sp>
        <p:nvSpPr>
          <p:cNvPr id="533" name="Google Shape;533;p142"/>
          <p:cNvSpPr txBox="1"/>
          <p:nvPr>
            <p:ph idx="12" type="sldNum"/>
          </p:nvPr>
        </p:nvSpPr>
        <p:spPr>
          <a:xfrm>
            <a:off x="6553200" y="4767262"/>
            <a:ext cx="2133600" cy="276000"/>
          </a:xfrm>
          <a:prstGeom prst="rect">
            <a:avLst/>
          </a:prstGeom>
          <a:noFill/>
          <a:ln>
            <a:noFill/>
          </a:ln>
        </p:spPr>
        <p:txBody>
          <a:bodyPr anchorCtr="0" anchor="t" bIns="17625" lIns="17625" spcFirstLastPara="1" rIns="17625" wrap="square" tIns="17625">
            <a:normAutofit/>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 Only_2">
    <p:spTree>
      <p:nvGrpSpPr>
        <p:cNvPr id="534" name="Shape 534"/>
        <p:cNvGrpSpPr/>
        <p:nvPr/>
      </p:nvGrpSpPr>
      <p:grpSpPr>
        <a:xfrm>
          <a:off x="0" y="0"/>
          <a:ext cx="0" cy="0"/>
          <a:chOff x="0" y="0"/>
          <a:chExt cx="0" cy="0"/>
        </a:xfrm>
      </p:grpSpPr>
      <p:sp>
        <p:nvSpPr>
          <p:cNvPr id="535" name="Google Shape;535;p143"/>
          <p:cNvSpPr txBox="1"/>
          <p:nvPr>
            <p:ph idx="12" type="sldNum"/>
          </p:nvPr>
        </p:nvSpPr>
        <p:spPr>
          <a:xfrm>
            <a:off x="6553200" y="4767262"/>
            <a:ext cx="2133600" cy="276000"/>
          </a:xfrm>
          <a:prstGeom prst="rect">
            <a:avLst/>
          </a:prstGeom>
          <a:noFill/>
          <a:ln>
            <a:noFill/>
          </a:ln>
        </p:spPr>
        <p:txBody>
          <a:bodyPr anchorCtr="0" anchor="t" bIns="17625" lIns="17625" spcFirstLastPara="1" rIns="17625" wrap="square" tIns="17625">
            <a:normAutofit/>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1">
  <p:cSld name="TITLE_11">
    <p:spTree>
      <p:nvGrpSpPr>
        <p:cNvPr id="536" name="Shape 536"/>
        <p:cNvGrpSpPr/>
        <p:nvPr/>
      </p:nvGrpSpPr>
      <p:grpSpPr>
        <a:xfrm>
          <a:off x="0" y="0"/>
          <a:ext cx="0" cy="0"/>
          <a:chOff x="0" y="0"/>
          <a:chExt cx="0" cy="0"/>
        </a:xfrm>
      </p:grpSpPr>
      <p:sp>
        <p:nvSpPr>
          <p:cNvPr id="537" name="Google Shape;537;p144"/>
          <p:cNvSpPr txBox="1"/>
          <p:nvPr>
            <p:ph idx="12" type="sldNum"/>
          </p:nvPr>
        </p:nvSpPr>
        <p:spPr>
          <a:xfrm>
            <a:off x="8472458" y="4663217"/>
            <a:ext cx="5487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pic>
        <p:nvPicPr>
          <p:cNvPr id="538" name="Google Shape;538;p144"/>
          <p:cNvPicPr preferRelativeResize="0"/>
          <p:nvPr/>
        </p:nvPicPr>
        <p:blipFill rotWithShape="1">
          <a:blip r:embed="rId2">
            <a:alphaModFix/>
          </a:blip>
          <a:srcRect b="0" l="0" r="0" t="0"/>
          <a:stretch/>
        </p:blipFill>
        <p:spPr>
          <a:xfrm>
            <a:off x="220000" y="4781877"/>
            <a:ext cx="1086300" cy="156300"/>
          </a:xfrm>
          <a:prstGeom prst="rect">
            <a:avLst/>
          </a:prstGeom>
          <a:noFill/>
          <a:ln>
            <a:noFill/>
          </a:ln>
        </p:spPr>
      </p:pic>
      <p:pic>
        <p:nvPicPr>
          <p:cNvPr id="539" name="Google Shape;539;p144"/>
          <p:cNvPicPr preferRelativeResize="0"/>
          <p:nvPr/>
        </p:nvPicPr>
        <p:blipFill rotWithShape="1">
          <a:blip r:embed="rId3">
            <a:alphaModFix/>
          </a:blip>
          <a:srcRect b="0" l="0" r="0" t="0"/>
          <a:stretch/>
        </p:blipFill>
        <p:spPr>
          <a:xfrm>
            <a:off x="8561175" y="186075"/>
            <a:ext cx="371250" cy="453750"/>
          </a:xfrm>
          <a:prstGeom prst="rect">
            <a:avLst/>
          </a:prstGeom>
          <a:noFill/>
          <a:ln>
            <a:noFill/>
          </a:ln>
        </p:spPr>
      </p:pic>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6">
  <p:cSld name="TITLE_12">
    <p:spTree>
      <p:nvGrpSpPr>
        <p:cNvPr id="540" name="Shape 540"/>
        <p:cNvGrpSpPr/>
        <p:nvPr/>
      </p:nvGrpSpPr>
      <p:grpSpPr>
        <a:xfrm>
          <a:off x="0" y="0"/>
          <a:ext cx="0" cy="0"/>
          <a:chOff x="0" y="0"/>
          <a:chExt cx="0" cy="0"/>
        </a:xfrm>
      </p:grpSpPr>
      <p:sp>
        <p:nvSpPr>
          <p:cNvPr id="541" name="Google Shape;541;p145"/>
          <p:cNvSpPr txBox="1"/>
          <p:nvPr>
            <p:ph idx="12" type="sldNum"/>
          </p:nvPr>
        </p:nvSpPr>
        <p:spPr>
          <a:xfrm>
            <a:off x="8472458" y="4663217"/>
            <a:ext cx="5487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pic>
        <p:nvPicPr>
          <p:cNvPr id="542" name="Google Shape;542;p145"/>
          <p:cNvPicPr preferRelativeResize="0"/>
          <p:nvPr/>
        </p:nvPicPr>
        <p:blipFill rotWithShape="1">
          <a:blip r:embed="rId2">
            <a:alphaModFix/>
          </a:blip>
          <a:srcRect b="0" l="0" r="0" t="0"/>
          <a:stretch/>
        </p:blipFill>
        <p:spPr>
          <a:xfrm>
            <a:off x="220000" y="4781877"/>
            <a:ext cx="1086300" cy="156300"/>
          </a:xfrm>
          <a:prstGeom prst="rect">
            <a:avLst/>
          </a:prstGeom>
          <a:noFill/>
          <a:ln>
            <a:noFill/>
          </a:ln>
        </p:spPr>
      </p:pic>
      <p:pic>
        <p:nvPicPr>
          <p:cNvPr id="543" name="Google Shape;543;p145"/>
          <p:cNvPicPr preferRelativeResize="0"/>
          <p:nvPr/>
        </p:nvPicPr>
        <p:blipFill rotWithShape="1">
          <a:blip r:embed="rId3">
            <a:alphaModFix/>
          </a:blip>
          <a:srcRect b="0" l="0" r="0" t="0"/>
          <a:stretch/>
        </p:blipFill>
        <p:spPr>
          <a:xfrm>
            <a:off x="8561175" y="186075"/>
            <a:ext cx="371250" cy="4537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bg>
      <p:bgPr>
        <a:solidFill>
          <a:srgbClr val="00BFF3"/>
        </a:solidFill>
      </p:bgPr>
    </p:bg>
    <p:spTree>
      <p:nvGrpSpPr>
        <p:cNvPr id="58" name="Shape 58"/>
        <p:cNvGrpSpPr/>
        <p:nvPr/>
      </p:nvGrpSpPr>
      <p:grpSpPr>
        <a:xfrm>
          <a:off x="0" y="0"/>
          <a:ext cx="0" cy="0"/>
          <a:chOff x="0" y="0"/>
          <a:chExt cx="0" cy="0"/>
        </a:xfrm>
      </p:grpSpPr>
      <p:sp>
        <p:nvSpPr>
          <p:cNvPr id="59" name="Google Shape;59;p15"/>
          <p:cNvSpPr txBox="1"/>
          <p:nvPr>
            <p:ph type="title"/>
          </p:nvPr>
        </p:nvSpPr>
        <p:spPr>
          <a:xfrm>
            <a:off x="457200" y="1524000"/>
            <a:ext cx="8229600" cy="2224200"/>
          </a:xfrm>
          <a:prstGeom prst="rect">
            <a:avLst/>
          </a:prstGeom>
          <a:noFill/>
          <a:ln>
            <a:noFill/>
          </a:ln>
        </p:spPr>
        <p:txBody>
          <a:bodyPr anchorCtr="0" anchor="ctr" bIns="19050" lIns="19050" spcFirstLastPara="1" rIns="19050" wrap="square" tIns="19050">
            <a:normAutofit/>
          </a:bodyPr>
          <a:lstStyle>
            <a:lvl1pPr lvl="0" rtl="0" algn="l">
              <a:lnSpc>
                <a:spcPct val="70000"/>
              </a:lnSpc>
              <a:spcBef>
                <a:spcPts val="0"/>
              </a:spcBef>
              <a:spcAft>
                <a:spcPts val="0"/>
              </a:spcAft>
              <a:buClr>
                <a:srgbClr val="FFFFFF"/>
              </a:buClr>
              <a:buSzPts val="5300"/>
              <a:buFont typeface="Arial"/>
              <a:buNone/>
              <a:defRPr b="0" sz="5300" cap="none">
                <a:solidFill>
                  <a:srgbClr val="FFFFFF"/>
                </a:solidFill>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60" name="Google Shape;60;p15"/>
          <p:cNvSpPr txBox="1"/>
          <p:nvPr>
            <p:ph idx="12" type="sldNum"/>
          </p:nvPr>
        </p:nvSpPr>
        <p:spPr>
          <a:xfrm>
            <a:off x="8858250" y="4905375"/>
            <a:ext cx="126300" cy="146100"/>
          </a:xfrm>
          <a:prstGeom prst="rect">
            <a:avLst/>
          </a:prstGeom>
          <a:noFill/>
          <a:ln>
            <a:noFill/>
          </a:ln>
        </p:spPr>
        <p:txBody>
          <a:bodyPr anchorCtr="0" anchor="b" bIns="19050" lIns="19050" spcFirstLastPara="1" rIns="19050" wrap="square" tIns="19050">
            <a:spAutoFit/>
          </a:bodyPr>
          <a:lstStyle>
            <a:lvl1pPr indent="0" lvl="0"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1pPr>
            <a:lvl2pPr indent="0" lvl="1"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2pPr>
            <a:lvl3pPr indent="0" lvl="2"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3pPr>
            <a:lvl4pPr indent="0" lvl="3"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4pPr>
            <a:lvl5pPr indent="0" lvl="4"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5pPr>
            <a:lvl6pPr indent="0" lvl="5"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6pPr>
            <a:lvl7pPr indent="0" lvl="6"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7pPr>
            <a:lvl8pPr indent="0" lvl="7"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8pPr>
            <a:lvl9pPr indent="0" lvl="8" marL="0" marR="0" rtl="0" algn="l">
              <a:lnSpc>
                <a:spcPct val="144444"/>
              </a:lnSpc>
              <a:spcBef>
                <a:spcPts val="0"/>
              </a:spcBef>
              <a:spcAft>
                <a:spcPts val="0"/>
              </a:spcAft>
              <a:buClr>
                <a:srgbClr val="000000"/>
              </a:buClr>
              <a:buSzPts val="700"/>
              <a:buFont typeface="Proxima Nova"/>
              <a:buNone/>
              <a:defRPr b="0" i="0" sz="700" u="none" cap="none" strike="noStrike">
                <a:solidFill>
                  <a:srgbClr val="000000"/>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latin typeface="Helvetica Neue"/>
              <a:ea typeface="Helvetica Neue"/>
              <a:cs typeface="Helvetica Neue"/>
              <a:sym typeface="Helvetica Neue"/>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3">
  <p:cSld name="TITLE_13">
    <p:spTree>
      <p:nvGrpSpPr>
        <p:cNvPr id="544" name="Shape 544"/>
        <p:cNvGrpSpPr/>
        <p:nvPr/>
      </p:nvGrpSpPr>
      <p:grpSpPr>
        <a:xfrm>
          <a:off x="0" y="0"/>
          <a:ext cx="0" cy="0"/>
          <a:chOff x="0" y="0"/>
          <a:chExt cx="0" cy="0"/>
        </a:xfrm>
      </p:grpSpPr>
      <p:sp>
        <p:nvSpPr>
          <p:cNvPr id="545" name="Google Shape;545;p146"/>
          <p:cNvSpPr txBox="1"/>
          <p:nvPr>
            <p:ph type="ctrTitle"/>
          </p:nvPr>
        </p:nvSpPr>
        <p:spPr>
          <a:xfrm>
            <a:off x="311708" y="744575"/>
            <a:ext cx="8520600" cy="2052600"/>
          </a:xfrm>
          <a:prstGeom prst="rect">
            <a:avLst/>
          </a:prstGeom>
          <a:noFill/>
          <a:ln>
            <a:noFill/>
          </a:ln>
        </p:spPr>
        <p:txBody>
          <a:bodyPr anchorCtr="0" anchor="b" bIns="19050" lIns="19050" spcFirstLastPara="1" rIns="19050" wrap="square" tIns="19050">
            <a:normAutofit/>
          </a:bodyPr>
          <a:lstStyle>
            <a:lvl1pPr lvl="0" rtl="0" algn="ctr">
              <a:lnSpc>
                <a:spcPct val="80000"/>
              </a:lnSpc>
              <a:spcBef>
                <a:spcPts val="0"/>
              </a:spcBef>
              <a:spcAft>
                <a:spcPts val="0"/>
              </a:spcAft>
              <a:buSzPts val="5200"/>
              <a:buNone/>
              <a:defRPr sz="5200"/>
            </a:lvl1pPr>
            <a:lvl2pPr lvl="1" rtl="0" algn="ctr">
              <a:lnSpc>
                <a:spcPct val="80000"/>
              </a:lnSpc>
              <a:spcBef>
                <a:spcPts val="0"/>
              </a:spcBef>
              <a:spcAft>
                <a:spcPts val="0"/>
              </a:spcAft>
              <a:buSzPts val="5200"/>
              <a:buNone/>
              <a:defRPr sz="5200"/>
            </a:lvl2pPr>
            <a:lvl3pPr lvl="2" rtl="0" algn="ctr">
              <a:lnSpc>
                <a:spcPct val="80000"/>
              </a:lnSpc>
              <a:spcBef>
                <a:spcPts val="0"/>
              </a:spcBef>
              <a:spcAft>
                <a:spcPts val="0"/>
              </a:spcAft>
              <a:buSzPts val="5200"/>
              <a:buNone/>
              <a:defRPr sz="5200"/>
            </a:lvl3pPr>
            <a:lvl4pPr lvl="3" rtl="0" algn="ctr">
              <a:lnSpc>
                <a:spcPct val="80000"/>
              </a:lnSpc>
              <a:spcBef>
                <a:spcPts val="0"/>
              </a:spcBef>
              <a:spcAft>
                <a:spcPts val="0"/>
              </a:spcAft>
              <a:buSzPts val="5200"/>
              <a:buNone/>
              <a:defRPr sz="5200"/>
            </a:lvl4pPr>
            <a:lvl5pPr lvl="4" rtl="0" algn="ctr">
              <a:lnSpc>
                <a:spcPct val="80000"/>
              </a:lnSpc>
              <a:spcBef>
                <a:spcPts val="0"/>
              </a:spcBef>
              <a:spcAft>
                <a:spcPts val="0"/>
              </a:spcAft>
              <a:buSzPts val="5200"/>
              <a:buNone/>
              <a:defRPr sz="5200"/>
            </a:lvl5pPr>
            <a:lvl6pPr lvl="5" rtl="0" algn="ctr">
              <a:lnSpc>
                <a:spcPct val="80000"/>
              </a:lnSpc>
              <a:spcBef>
                <a:spcPts val="0"/>
              </a:spcBef>
              <a:spcAft>
                <a:spcPts val="0"/>
              </a:spcAft>
              <a:buSzPts val="5200"/>
              <a:buNone/>
              <a:defRPr sz="5200"/>
            </a:lvl6pPr>
            <a:lvl7pPr lvl="6" rtl="0" algn="ctr">
              <a:lnSpc>
                <a:spcPct val="80000"/>
              </a:lnSpc>
              <a:spcBef>
                <a:spcPts val="0"/>
              </a:spcBef>
              <a:spcAft>
                <a:spcPts val="0"/>
              </a:spcAft>
              <a:buSzPts val="5200"/>
              <a:buNone/>
              <a:defRPr sz="5200"/>
            </a:lvl7pPr>
            <a:lvl8pPr lvl="7" rtl="0" algn="ctr">
              <a:lnSpc>
                <a:spcPct val="80000"/>
              </a:lnSpc>
              <a:spcBef>
                <a:spcPts val="0"/>
              </a:spcBef>
              <a:spcAft>
                <a:spcPts val="0"/>
              </a:spcAft>
              <a:buSzPts val="5200"/>
              <a:buNone/>
              <a:defRPr sz="5200"/>
            </a:lvl8pPr>
            <a:lvl9pPr lvl="8" rtl="0" algn="ctr">
              <a:lnSpc>
                <a:spcPct val="80000"/>
              </a:lnSpc>
              <a:spcBef>
                <a:spcPts val="0"/>
              </a:spcBef>
              <a:spcAft>
                <a:spcPts val="0"/>
              </a:spcAft>
              <a:buSzPts val="5200"/>
              <a:buNone/>
              <a:defRPr sz="5200"/>
            </a:lvl9pPr>
          </a:lstStyle>
          <a:p/>
        </p:txBody>
      </p:sp>
      <p:sp>
        <p:nvSpPr>
          <p:cNvPr id="546" name="Google Shape;546;p146"/>
          <p:cNvSpPr txBox="1"/>
          <p:nvPr>
            <p:ph idx="1" type="subTitle"/>
          </p:nvPr>
        </p:nvSpPr>
        <p:spPr>
          <a:xfrm>
            <a:off x="311700" y="2834125"/>
            <a:ext cx="8520600" cy="792600"/>
          </a:xfrm>
          <a:prstGeom prst="rect">
            <a:avLst/>
          </a:prstGeom>
          <a:noFill/>
          <a:ln>
            <a:noFill/>
          </a:ln>
        </p:spPr>
        <p:txBody>
          <a:bodyPr anchorCtr="0" anchor="t" bIns="19050" lIns="19050" spcFirstLastPara="1" rIns="19050" wrap="square" tIns="19050">
            <a:normAutofit/>
          </a:bodyPr>
          <a:lstStyle>
            <a:lvl1pPr lvl="0" rtl="0" algn="ctr">
              <a:lnSpc>
                <a:spcPct val="100000"/>
              </a:lnSpc>
              <a:spcBef>
                <a:spcPts val="1700"/>
              </a:spcBef>
              <a:spcAft>
                <a:spcPts val="0"/>
              </a:spcAft>
              <a:buSzPts val="2800"/>
              <a:buNone/>
              <a:defRPr sz="2800"/>
            </a:lvl1pPr>
            <a:lvl2pPr lvl="1" rtl="0" algn="ctr">
              <a:lnSpc>
                <a:spcPct val="100000"/>
              </a:lnSpc>
              <a:spcBef>
                <a:spcPts val="1700"/>
              </a:spcBef>
              <a:spcAft>
                <a:spcPts val="0"/>
              </a:spcAft>
              <a:buSzPts val="2800"/>
              <a:buNone/>
              <a:defRPr sz="2800"/>
            </a:lvl2pPr>
            <a:lvl3pPr lvl="2" rtl="0" algn="ctr">
              <a:lnSpc>
                <a:spcPct val="100000"/>
              </a:lnSpc>
              <a:spcBef>
                <a:spcPts val="1700"/>
              </a:spcBef>
              <a:spcAft>
                <a:spcPts val="0"/>
              </a:spcAft>
              <a:buSzPts val="2800"/>
              <a:buNone/>
              <a:defRPr sz="2800"/>
            </a:lvl3pPr>
            <a:lvl4pPr lvl="3" rtl="0" algn="ctr">
              <a:lnSpc>
                <a:spcPct val="100000"/>
              </a:lnSpc>
              <a:spcBef>
                <a:spcPts val="1700"/>
              </a:spcBef>
              <a:spcAft>
                <a:spcPts val="0"/>
              </a:spcAft>
              <a:buSzPts val="2800"/>
              <a:buNone/>
              <a:defRPr sz="2800"/>
            </a:lvl4pPr>
            <a:lvl5pPr lvl="4" rtl="0" algn="ctr">
              <a:lnSpc>
                <a:spcPct val="100000"/>
              </a:lnSpc>
              <a:spcBef>
                <a:spcPts val="1700"/>
              </a:spcBef>
              <a:spcAft>
                <a:spcPts val="0"/>
              </a:spcAft>
              <a:buSzPts val="2800"/>
              <a:buNone/>
              <a:defRPr sz="2800"/>
            </a:lvl5pPr>
            <a:lvl6pPr lvl="5" rtl="0" algn="ctr">
              <a:lnSpc>
                <a:spcPct val="100000"/>
              </a:lnSpc>
              <a:spcBef>
                <a:spcPts val="1700"/>
              </a:spcBef>
              <a:spcAft>
                <a:spcPts val="0"/>
              </a:spcAft>
              <a:buSzPts val="2800"/>
              <a:buNone/>
              <a:defRPr sz="2800"/>
            </a:lvl6pPr>
            <a:lvl7pPr lvl="6" rtl="0" algn="ctr">
              <a:lnSpc>
                <a:spcPct val="100000"/>
              </a:lnSpc>
              <a:spcBef>
                <a:spcPts val="1700"/>
              </a:spcBef>
              <a:spcAft>
                <a:spcPts val="0"/>
              </a:spcAft>
              <a:buSzPts val="2800"/>
              <a:buNone/>
              <a:defRPr sz="2800"/>
            </a:lvl7pPr>
            <a:lvl8pPr lvl="7" rtl="0" algn="ctr">
              <a:lnSpc>
                <a:spcPct val="100000"/>
              </a:lnSpc>
              <a:spcBef>
                <a:spcPts val="1700"/>
              </a:spcBef>
              <a:spcAft>
                <a:spcPts val="0"/>
              </a:spcAft>
              <a:buSzPts val="2800"/>
              <a:buNone/>
              <a:defRPr sz="2800"/>
            </a:lvl8pPr>
            <a:lvl9pPr lvl="8" rtl="0" algn="ctr">
              <a:lnSpc>
                <a:spcPct val="100000"/>
              </a:lnSpc>
              <a:spcBef>
                <a:spcPts val="1700"/>
              </a:spcBef>
              <a:spcAft>
                <a:spcPts val="0"/>
              </a:spcAft>
              <a:buSzPts val="2800"/>
              <a:buNone/>
              <a:defRPr sz="2800"/>
            </a:lvl9pPr>
          </a:lstStyle>
          <a:p/>
        </p:txBody>
      </p:sp>
      <p:sp>
        <p:nvSpPr>
          <p:cNvPr id="547" name="Google Shape;547;p146"/>
          <p:cNvSpPr txBox="1"/>
          <p:nvPr>
            <p:ph idx="12" type="sldNum"/>
          </p:nvPr>
        </p:nvSpPr>
        <p:spPr>
          <a:xfrm>
            <a:off x="8472458" y="4663217"/>
            <a:ext cx="5487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1">
  <p:cSld name="Title Only 0_4">
    <p:spTree>
      <p:nvGrpSpPr>
        <p:cNvPr id="548" name="Shape 548"/>
        <p:cNvGrpSpPr/>
        <p:nvPr/>
      </p:nvGrpSpPr>
      <p:grpSpPr>
        <a:xfrm>
          <a:off x="0" y="0"/>
          <a:ext cx="0" cy="0"/>
          <a:chOff x="0" y="0"/>
          <a:chExt cx="0" cy="0"/>
        </a:xfrm>
      </p:grpSpPr>
      <p:sp>
        <p:nvSpPr>
          <p:cNvPr id="549" name="Google Shape;549;p147"/>
          <p:cNvSpPr txBox="1"/>
          <p:nvPr>
            <p:ph type="title"/>
          </p:nvPr>
        </p:nvSpPr>
        <p:spPr>
          <a:xfrm>
            <a:off x="4435246" y="4451175"/>
            <a:ext cx="4080000" cy="994200"/>
          </a:xfrm>
          <a:prstGeom prst="rect">
            <a:avLst/>
          </a:prstGeom>
          <a:noFill/>
          <a:ln>
            <a:noFill/>
          </a:ln>
        </p:spPr>
        <p:txBody>
          <a:bodyPr anchorCtr="0" anchor="t" bIns="19050" lIns="19050" spcFirstLastPara="1" rIns="19050" wrap="square" tIns="19050">
            <a:normAutofit/>
          </a:bodyPr>
          <a:lstStyle>
            <a:lvl1pPr lvl="0" marR="0" rtl="0" algn="l">
              <a:lnSpc>
                <a:spcPct val="90000"/>
              </a:lnSpc>
              <a:spcBef>
                <a:spcPts val="0"/>
              </a:spcBef>
              <a:spcAft>
                <a:spcPts val="0"/>
              </a:spcAft>
              <a:buClr>
                <a:srgbClr val="000000"/>
              </a:buClr>
              <a:buSzPts val="32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2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2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2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2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2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2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2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200"/>
              <a:buFont typeface="Calibri"/>
              <a:buNone/>
              <a:defRPr b="0" i="0" sz="3300" u="none" cap="none" strike="noStrike">
                <a:solidFill>
                  <a:srgbClr val="000000"/>
                </a:solidFill>
                <a:latin typeface="Calibri"/>
                <a:ea typeface="Calibri"/>
                <a:cs typeface="Calibri"/>
                <a:sym typeface="Calibri"/>
              </a:defRPr>
            </a:lvl9pPr>
          </a:lstStyle>
          <a:p/>
        </p:txBody>
      </p:sp>
      <p:sp>
        <p:nvSpPr>
          <p:cNvPr id="550" name="Google Shape;550;p147"/>
          <p:cNvSpPr txBox="1"/>
          <p:nvPr>
            <p:ph idx="12" type="sldNum"/>
          </p:nvPr>
        </p:nvSpPr>
        <p:spPr>
          <a:xfrm>
            <a:off x="6381012" y="228876"/>
            <a:ext cx="219300" cy="251100"/>
          </a:xfrm>
          <a:prstGeom prst="rect">
            <a:avLst/>
          </a:prstGeom>
          <a:noFill/>
          <a:ln>
            <a:noFill/>
          </a:ln>
        </p:spPr>
        <p:txBody>
          <a:bodyPr anchorCtr="0" anchor="t" bIns="17625" lIns="17625" spcFirstLastPara="1" rIns="17625" wrap="square" tIns="17625">
            <a:spAutoFit/>
          </a:bodyPr>
          <a:lstStyle>
            <a:lvl1pPr indent="0" lvl="0" marL="0" marR="0" rtl="0" algn="l">
              <a:lnSpc>
                <a:spcPct val="100000"/>
              </a:lnSpc>
              <a:spcBef>
                <a:spcPts val="0"/>
              </a:spcBef>
              <a:spcAft>
                <a:spcPts val="0"/>
              </a:spcAft>
              <a:buClr>
                <a:srgbClr val="000000"/>
              </a:buClr>
              <a:buSzPts val="7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7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7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7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7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7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7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7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7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5">
  <p:cSld name="Title Only 0_7">
    <p:spTree>
      <p:nvGrpSpPr>
        <p:cNvPr id="551" name="Shape 551"/>
        <p:cNvGrpSpPr/>
        <p:nvPr/>
      </p:nvGrpSpPr>
      <p:grpSpPr>
        <a:xfrm>
          <a:off x="0" y="0"/>
          <a:ext cx="0" cy="0"/>
          <a:chOff x="0" y="0"/>
          <a:chExt cx="0" cy="0"/>
        </a:xfrm>
      </p:grpSpPr>
      <p:sp>
        <p:nvSpPr>
          <p:cNvPr id="552" name="Google Shape;552;p148"/>
          <p:cNvSpPr txBox="1"/>
          <p:nvPr>
            <p:ph type="title"/>
          </p:nvPr>
        </p:nvSpPr>
        <p:spPr>
          <a:xfrm>
            <a:off x="4435246" y="4451175"/>
            <a:ext cx="4080000" cy="994200"/>
          </a:xfrm>
          <a:prstGeom prst="rect">
            <a:avLst/>
          </a:prstGeom>
          <a:noFill/>
          <a:ln>
            <a:noFill/>
          </a:ln>
        </p:spPr>
        <p:txBody>
          <a:bodyPr anchorCtr="0" anchor="t" bIns="19050" lIns="19050" spcFirstLastPara="1" rIns="19050" wrap="square" tIns="19050">
            <a:normAutofit/>
          </a:bodyPr>
          <a:lstStyle>
            <a:lvl1pPr lv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553" name="Google Shape;553;p148"/>
          <p:cNvSpPr txBox="1"/>
          <p:nvPr>
            <p:ph idx="12" type="sldNum"/>
          </p:nvPr>
        </p:nvSpPr>
        <p:spPr>
          <a:xfrm>
            <a:off x="6381012" y="228876"/>
            <a:ext cx="219300" cy="251100"/>
          </a:xfrm>
          <a:prstGeom prst="rect">
            <a:avLst/>
          </a:prstGeom>
          <a:noFill/>
          <a:ln>
            <a:noFill/>
          </a:ln>
        </p:spPr>
        <p:txBody>
          <a:bodyPr anchorCtr="0" anchor="t" bIns="17625" lIns="17625" spcFirstLastPara="1" rIns="17625" wrap="square" tIns="17625">
            <a:spAutoFit/>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sz="700">
              <a:latin typeface="Helvetica Neue"/>
              <a:ea typeface="Helvetica Neue"/>
              <a:cs typeface="Helvetica Neue"/>
              <a:sym typeface="Helvetica Neue"/>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1_7">
    <p:spTree>
      <p:nvGrpSpPr>
        <p:cNvPr id="554" name="Shape 554"/>
        <p:cNvGrpSpPr/>
        <p:nvPr/>
      </p:nvGrpSpPr>
      <p:grpSpPr>
        <a:xfrm>
          <a:off x="0" y="0"/>
          <a:ext cx="0" cy="0"/>
          <a:chOff x="0" y="0"/>
          <a:chExt cx="0" cy="0"/>
        </a:xfrm>
      </p:grpSpPr>
      <p:sp>
        <p:nvSpPr>
          <p:cNvPr id="555" name="Google Shape;555;p149"/>
          <p:cNvSpPr txBox="1"/>
          <p:nvPr>
            <p:ph type="title"/>
          </p:nvPr>
        </p:nvSpPr>
        <p:spPr>
          <a:xfrm>
            <a:off x="626375" y="159019"/>
            <a:ext cx="7891200" cy="527400"/>
          </a:xfrm>
          <a:prstGeom prst="rect">
            <a:avLst/>
          </a:prstGeom>
          <a:noFill/>
          <a:ln>
            <a:noFill/>
          </a:ln>
        </p:spPr>
        <p:txBody>
          <a:bodyPr anchorCtr="0" anchor="t" bIns="0" lIns="0" spcFirstLastPara="1" rIns="0" wrap="square" tIns="0">
            <a:normAutofit/>
          </a:bodyPr>
          <a:lstStyle>
            <a:lvl1pPr lvl="0" rtl="0" algn="l">
              <a:lnSpc>
                <a:spcPct val="100000"/>
              </a:lnSpc>
              <a:spcBef>
                <a:spcPts val="0"/>
              </a:spcBef>
              <a:spcAft>
                <a:spcPts val="0"/>
              </a:spcAft>
              <a:buClr>
                <a:srgbClr val="FFFFFF"/>
              </a:buClr>
              <a:buSzPts val="4200"/>
              <a:buFont typeface="Open Sans"/>
              <a:buNone/>
              <a:defRPr sz="4200">
                <a:solidFill>
                  <a:srgbClr val="FFFFFF"/>
                </a:solidFill>
              </a:defRPr>
            </a:lvl1pPr>
            <a:lvl2pPr lvl="1" rtl="0" algn="l">
              <a:lnSpc>
                <a:spcPct val="80000"/>
              </a:lnSpc>
              <a:spcBef>
                <a:spcPts val="0"/>
              </a:spcBef>
              <a:spcAft>
                <a:spcPts val="0"/>
              </a:spcAft>
              <a:buClr>
                <a:srgbClr val="FFFFFF"/>
              </a:buClr>
              <a:buSzPts val="3200"/>
              <a:buNone/>
              <a:defRPr>
                <a:solidFill>
                  <a:srgbClr val="FFFFFF"/>
                </a:solidFill>
              </a:defRPr>
            </a:lvl2pPr>
            <a:lvl3pPr lvl="2" rtl="0" algn="l">
              <a:lnSpc>
                <a:spcPct val="80000"/>
              </a:lnSpc>
              <a:spcBef>
                <a:spcPts val="0"/>
              </a:spcBef>
              <a:spcAft>
                <a:spcPts val="0"/>
              </a:spcAft>
              <a:buClr>
                <a:srgbClr val="FFFFFF"/>
              </a:buClr>
              <a:buSzPts val="3200"/>
              <a:buNone/>
              <a:defRPr>
                <a:solidFill>
                  <a:srgbClr val="FFFFFF"/>
                </a:solidFill>
              </a:defRPr>
            </a:lvl3pPr>
            <a:lvl4pPr lvl="3" rtl="0" algn="l">
              <a:lnSpc>
                <a:spcPct val="80000"/>
              </a:lnSpc>
              <a:spcBef>
                <a:spcPts val="0"/>
              </a:spcBef>
              <a:spcAft>
                <a:spcPts val="0"/>
              </a:spcAft>
              <a:buClr>
                <a:srgbClr val="FFFFFF"/>
              </a:buClr>
              <a:buSzPts val="3200"/>
              <a:buNone/>
              <a:defRPr>
                <a:solidFill>
                  <a:srgbClr val="FFFFFF"/>
                </a:solidFill>
              </a:defRPr>
            </a:lvl4pPr>
            <a:lvl5pPr lvl="4" rtl="0" algn="l">
              <a:lnSpc>
                <a:spcPct val="80000"/>
              </a:lnSpc>
              <a:spcBef>
                <a:spcPts val="0"/>
              </a:spcBef>
              <a:spcAft>
                <a:spcPts val="0"/>
              </a:spcAft>
              <a:buClr>
                <a:srgbClr val="FFFFFF"/>
              </a:buClr>
              <a:buSzPts val="3200"/>
              <a:buNone/>
              <a:defRPr>
                <a:solidFill>
                  <a:srgbClr val="FFFFFF"/>
                </a:solidFill>
              </a:defRPr>
            </a:lvl5pPr>
            <a:lvl6pPr lvl="5" rtl="0" algn="l">
              <a:lnSpc>
                <a:spcPct val="80000"/>
              </a:lnSpc>
              <a:spcBef>
                <a:spcPts val="0"/>
              </a:spcBef>
              <a:spcAft>
                <a:spcPts val="0"/>
              </a:spcAft>
              <a:buClr>
                <a:srgbClr val="FFFFFF"/>
              </a:buClr>
              <a:buSzPts val="3200"/>
              <a:buNone/>
              <a:defRPr>
                <a:solidFill>
                  <a:srgbClr val="FFFFFF"/>
                </a:solidFill>
              </a:defRPr>
            </a:lvl6pPr>
            <a:lvl7pPr lvl="6" rtl="0" algn="l">
              <a:lnSpc>
                <a:spcPct val="80000"/>
              </a:lnSpc>
              <a:spcBef>
                <a:spcPts val="0"/>
              </a:spcBef>
              <a:spcAft>
                <a:spcPts val="0"/>
              </a:spcAft>
              <a:buClr>
                <a:srgbClr val="FFFFFF"/>
              </a:buClr>
              <a:buSzPts val="3200"/>
              <a:buNone/>
              <a:defRPr>
                <a:solidFill>
                  <a:srgbClr val="FFFFFF"/>
                </a:solidFill>
              </a:defRPr>
            </a:lvl7pPr>
            <a:lvl8pPr lvl="7" rtl="0" algn="l">
              <a:lnSpc>
                <a:spcPct val="80000"/>
              </a:lnSpc>
              <a:spcBef>
                <a:spcPts val="0"/>
              </a:spcBef>
              <a:spcAft>
                <a:spcPts val="0"/>
              </a:spcAft>
              <a:buClr>
                <a:srgbClr val="FFFFFF"/>
              </a:buClr>
              <a:buSzPts val="3200"/>
              <a:buNone/>
              <a:defRPr>
                <a:solidFill>
                  <a:srgbClr val="FFFFFF"/>
                </a:solidFill>
              </a:defRPr>
            </a:lvl8pPr>
            <a:lvl9pPr lvl="8" rtl="0" algn="l">
              <a:lnSpc>
                <a:spcPct val="80000"/>
              </a:lnSpc>
              <a:spcBef>
                <a:spcPts val="0"/>
              </a:spcBef>
              <a:spcAft>
                <a:spcPts val="0"/>
              </a:spcAft>
              <a:buClr>
                <a:srgbClr val="FFFFFF"/>
              </a:buClr>
              <a:buSzPts val="3200"/>
              <a:buNone/>
              <a:defRPr>
                <a:solidFill>
                  <a:srgbClr val="FFFFFF"/>
                </a:solidFill>
              </a:defRPr>
            </a:lvl9pPr>
          </a:lstStyle>
          <a:p/>
        </p:txBody>
      </p:sp>
      <p:sp>
        <p:nvSpPr>
          <p:cNvPr id="556" name="Google Shape;556;p149"/>
          <p:cNvSpPr txBox="1"/>
          <p:nvPr>
            <p:ph idx="12" type="sldNum"/>
          </p:nvPr>
        </p:nvSpPr>
        <p:spPr>
          <a:xfrm>
            <a:off x="8472458" y="4663217"/>
            <a:ext cx="5487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pic>
        <p:nvPicPr>
          <p:cNvPr id="557" name="Google Shape;557;p149"/>
          <p:cNvPicPr preferRelativeResize="0"/>
          <p:nvPr/>
        </p:nvPicPr>
        <p:blipFill rotWithShape="1">
          <a:blip r:embed="rId2">
            <a:alphaModFix/>
          </a:blip>
          <a:srcRect b="0" l="0" r="0" t="0"/>
          <a:stretch/>
        </p:blipFill>
        <p:spPr>
          <a:xfrm>
            <a:off x="220000" y="4781877"/>
            <a:ext cx="1086300" cy="156300"/>
          </a:xfrm>
          <a:prstGeom prst="rect">
            <a:avLst/>
          </a:prstGeom>
          <a:noFill/>
          <a:ln>
            <a:noFill/>
          </a:ln>
        </p:spPr>
      </p:pic>
      <p:pic>
        <p:nvPicPr>
          <p:cNvPr id="558" name="Google Shape;558;p149"/>
          <p:cNvPicPr preferRelativeResize="0"/>
          <p:nvPr/>
        </p:nvPicPr>
        <p:blipFill rotWithShape="1">
          <a:blip r:embed="rId3">
            <a:alphaModFix/>
          </a:blip>
          <a:srcRect b="0" l="0" r="0" t="0"/>
          <a:stretch/>
        </p:blipFill>
        <p:spPr>
          <a:xfrm>
            <a:off x="8561175" y="186075"/>
            <a:ext cx="371250" cy="453750"/>
          </a:xfrm>
          <a:prstGeom prst="rect">
            <a:avLst/>
          </a:prstGeom>
          <a:noFill/>
          <a:ln>
            <a:noFill/>
          </a:ln>
        </p:spPr>
      </p:pic>
      <p:pic>
        <p:nvPicPr>
          <p:cNvPr id="559" name="Google Shape;559;p149"/>
          <p:cNvPicPr preferRelativeResize="0"/>
          <p:nvPr/>
        </p:nvPicPr>
        <p:blipFill rotWithShape="1">
          <a:blip r:embed="rId4">
            <a:alphaModFix/>
          </a:blip>
          <a:srcRect b="0" l="0" r="0" t="0"/>
          <a:stretch/>
        </p:blipFill>
        <p:spPr>
          <a:xfrm>
            <a:off x="1471421" y="4751277"/>
            <a:ext cx="909725" cy="166050"/>
          </a:xfrm>
          <a:prstGeom prst="rect">
            <a:avLst/>
          </a:prstGeom>
          <a:noFill/>
          <a:ln>
            <a:noFill/>
          </a:ln>
        </p:spPr>
      </p:pic>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6">
  <p:cSld name="Title Only 0_8">
    <p:spTree>
      <p:nvGrpSpPr>
        <p:cNvPr id="560" name="Shape 560"/>
        <p:cNvGrpSpPr/>
        <p:nvPr/>
      </p:nvGrpSpPr>
      <p:grpSpPr>
        <a:xfrm>
          <a:off x="0" y="0"/>
          <a:ext cx="0" cy="0"/>
          <a:chOff x="0" y="0"/>
          <a:chExt cx="0" cy="0"/>
        </a:xfrm>
      </p:grpSpPr>
      <p:sp>
        <p:nvSpPr>
          <p:cNvPr id="561" name="Google Shape;561;p150"/>
          <p:cNvSpPr txBox="1"/>
          <p:nvPr>
            <p:ph type="title"/>
          </p:nvPr>
        </p:nvSpPr>
        <p:spPr>
          <a:xfrm>
            <a:off x="4435246" y="4451175"/>
            <a:ext cx="4080000" cy="994200"/>
          </a:xfrm>
          <a:prstGeom prst="rect">
            <a:avLst/>
          </a:prstGeom>
          <a:noFill/>
          <a:ln>
            <a:noFill/>
          </a:ln>
        </p:spPr>
        <p:txBody>
          <a:bodyPr anchorCtr="0" anchor="t" bIns="19050" lIns="19050" spcFirstLastPara="1" rIns="19050" wrap="square" tIns="19050">
            <a:normAutofit/>
          </a:bodyPr>
          <a:lstStyle>
            <a:lvl1pPr lv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562" name="Google Shape;562;p150"/>
          <p:cNvSpPr txBox="1"/>
          <p:nvPr>
            <p:ph idx="12" type="sldNum"/>
          </p:nvPr>
        </p:nvSpPr>
        <p:spPr>
          <a:xfrm>
            <a:off x="6381012" y="228876"/>
            <a:ext cx="219300" cy="251100"/>
          </a:xfrm>
          <a:prstGeom prst="rect">
            <a:avLst/>
          </a:prstGeom>
          <a:noFill/>
          <a:ln>
            <a:noFill/>
          </a:ln>
        </p:spPr>
        <p:txBody>
          <a:bodyPr anchorCtr="0" anchor="t" bIns="17625" lIns="17625" spcFirstLastPara="1" rIns="17625" wrap="square" tIns="17625">
            <a:spAutoFit/>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sz="700">
              <a:latin typeface="Helvetica Neue"/>
              <a:ea typeface="Helvetica Neue"/>
              <a:cs typeface="Helvetica Neue"/>
              <a:sym typeface="Helvetica Neue"/>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4">
  <p:cSld name="TITLE_14">
    <p:spTree>
      <p:nvGrpSpPr>
        <p:cNvPr id="563" name="Shape 563"/>
        <p:cNvGrpSpPr/>
        <p:nvPr/>
      </p:nvGrpSpPr>
      <p:grpSpPr>
        <a:xfrm>
          <a:off x="0" y="0"/>
          <a:ext cx="0" cy="0"/>
          <a:chOff x="0" y="0"/>
          <a:chExt cx="0" cy="0"/>
        </a:xfrm>
      </p:grpSpPr>
      <p:sp>
        <p:nvSpPr>
          <p:cNvPr id="564" name="Google Shape;564;p151"/>
          <p:cNvSpPr txBox="1"/>
          <p:nvPr>
            <p:ph type="ctrTitle"/>
          </p:nvPr>
        </p:nvSpPr>
        <p:spPr>
          <a:xfrm>
            <a:off x="311708" y="744575"/>
            <a:ext cx="8520600" cy="2052600"/>
          </a:xfrm>
          <a:prstGeom prst="rect">
            <a:avLst/>
          </a:prstGeom>
          <a:noFill/>
          <a:ln>
            <a:noFill/>
          </a:ln>
        </p:spPr>
        <p:txBody>
          <a:bodyPr anchorCtr="0" anchor="b" bIns="19050" lIns="19050" spcFirstLastPara="1" rIns="19050" wrap="square" tIns="19050">
            <a:normAutofit/>
          </a:bodyPr>
          <a:lstStyle>
            <a:lvl1pPr lvl="0" rtl="0" algn="ctr">
              <a:lnSpc>
                <a:spcPct val="80000"/>
              </a:lnSpc>
              <a:spcBef>
                <a:spcPts val="0"/>
              </a:spcBef>
              <a:spcAft>
                <a:spcPts val="0"/>
              </a:spcAft>
              <a:buSzPts val="5200"/>
              <a:buNone/>
              <a:defRPr sz="5200"/>
            </a:lvl1pPr>
            <a:lvl2pPr lvl="1" rtl="0" algn="ctr">
              <a:lnSpc>
                <a:spcPct val="80000"/>
              </a:lnSpc>
              <a:spcBef>
                <a:spcPts val="0"/>
              </a:spcBef>
              <a:spcAft>
                <a:spcPts val="0"/>
              </a:spcAft>
              <a:buSzPts val="5200"/>
              <a:buNone/>
              <a:defRPr sz="5200"/>
            </a:lvl2pPr>
            <a:lvl3pPr lvl="2" rtl="0" algn="ctr">
              <a:lnSpc>
                <a:spcPct val="80000"/>
              </a:lnSpc>
              <a:spcBef>
                <a:spcPts val="0"/>
              </a:spcBef>
              <a:spcAft>
                <a:spcPts val="0"/>
              </a:spcAft>
              <a:buSzPts val="5200"/>
              <a:buNone/>
              <a:defRPr sz="5200"/>
            </a:lvl3pPr>
            <a:lvl4pPr lvl="3" rtl="0" algn="ctr">
              <a:lnSpc>
                <a:spcPct val="80000"/>
              </a:lnSpc>
              <a:spcBef>
                <a:spcPts val="0"/>
              </a:spcBef>
              <a:spcAft>
                <a:spcPts val="0"/>
              </a:spcAft>
              <a:buSzPts val="5200"/>
              <a:buNone/>
              <a:defRPr sz="5200"/>
            </a:lvl4pPr>
            <a:lvl5pPr lvl="4" rtl="0" algn="ctr">
              <a:lnSpc>
                <a:spcPct val="80000"/>
              </a:lnSpc>
              <a:spcBef>
                <a:spcPts val="0"/>
              </a:spcBef>
              <a:spcAft>
                <a:spcPts val="0"/>
              </a:spcAft>
              <a:buSzPts val="5200"/>
              <a:buNone/>
              <a:defRPr sz="5200"/>
            </a:lvl5pPr>
            <a:lvl6pPr lvl="5" rtl="0" algn="ctr">
              <a:lnSpc>
                <a:spcPct val="80000"/>
              </a:lnSpc>
              <a:spcBef>
                <a:spcPts val="0"/>
              </a:spcBef>
              <a:spcAft>
                <a:spcPts val="0"/>
              </a:spcAft>
              <a:buSzPts val="5200"/>
              <a:buNone/>
              <a:defRPr sz="5200"/>
            </a:lvl6pPr>
            <a:lvl7pPr lvl="6" rtl="0" algn="ctr">
              <a:lnSpc>
                <a:spcPct val="80000"/>
              </a:lnSpc>
              <a:spcBef>
                <a:spcPts val="0"/>
              </a:spcBef>
              <a:spcAft>
                <a:spcPts val="0"/>
              </a:spcAft>
              <a:buSzPts val="5200"/>
              <a:buNone/>
              <a:defRPr sz="5200"/>
            </a:lvl7pPr>
            <a:lvl8pPr lvl="7" rtl="0" algn="ctr">
              <a:lnSpc>
                <a:spcPct val="80000"/>
              </a:lnSpc>
              <a:spcBef>
                <a:spcPts val="0"/>
              </a:spcBef>
              <a:spcAft>
                <a:spcPts val="0"/>
              </a:spcAft>
              <a:buSzPts val="5200"/>
              <a:buNone/>
              <a:defRPr sz="5200"/>
            </a:lvl8pPr>
            <a:lvl9pPr lvl="8" rtl="0" algn="ctr">
              <a:lnSpc>
                <a:spcPct val="80000"/>
              </a:lnSpc>
              <a:spcBef>
                <a:spcPts val="0"/>
              </a:spcBef>
              <a:spcAft>
                <a:spcPts val="0"/>
              </a:spcAft>
              <a:buSzPts val="5200"/>
              <a:buNone/>
              <a:defRPr sz="5200"/>
            </a:lvl9pPr>
          </a:lstStyle>
          <a:p/>
        </p:txBody>
      </p:sp>
      <p:sp>
        <p:nvSpPr>
          <p:cNvPr id="565" name="Google Shape;565;p151"/>
          <p:cNvSpPr txBox="1"/>
          <p:nvPr>
            <p:ph idx="1" type="subTitle"/>
          </p:nvPr>
        </p:nvSpPr>
        <p:spPr>
          <a:xfrm>
            <a:off x="311700" y="2834125"/>
            <a:ext cx="8520600" cy="792600"/>
          </a:xfrm>
          <a:prstGeom prst="rect">
            <a:avLst/>
          </a:prstGeom>
          <a:noFill/>
          <a:ln>
            <a:noFill/>
          </a:ln>
        </p:spPr>
        <p:txBody>
          <a:bodyPr anchorCtr="0" anchor="t" bIns="19050" lIns="19050" spcFirstLastPara="1" rIns="19050" wrap="square" tIns="19050">
            <a:normAutofit/>
          </a:bodyPr>
          <a:lstStyle>
            <a:lvl1pPr lvl="0" rtl="0" algn="ctr">
              <a:lnSpc>
                <a:spcPct val="100000"/>
              </a:lnSpc>
              <a:spcBef>
                <a:spcPts val="1700"/>
              </a:spcBef>
              <a:spcAft>
                <a:spcPts val="0"/>
              </a:spcAft>
              <a:buSzPts val="2800"/>
              <a:buNone/>
              <a:defRPr sz="2800"/>
            </a:lvl1pPr>
            <a:lvl2pPr lvl="1" rtl="0" algn="ctr">
              <a:lnSpc>
                <a:spcPct val="100000"/>
              </a:lnSpc>
              <a:spcBef>
                <a:spcPts val="1700"/>
              </a:spcBef>
              <a:spcAft>
                <a:spcPts val="0"/>
              </a:spcAft>
              <a:buSzPts val="2800"/>
              <a:buNone/>
              <a:defRPr sz="2800"/>
            </a:lvl2pPr>
            <a:lvl3pPr lvl="2" rtl="0" algn="ctr">
              <a:lnSpc>
                <a:spcPct val="100000"/>
              </a:lnSpc>
              <a:spcBef>
                <a:spcPts val="1700"/>
              </a:spcBef>
              <a:spcAft>
                <a:spcPts val="0"/>
              </a:spcAft>
              <a:buSzPts val="2800"/>
              <a:buNone/>
              <a:defRPr sz="2800"/>
            </a:lvl3pPr>
            <a:lvl4pPr lvl="3" rtl="0" algn="ctr">
              <a:lnSpc>
                <a:spcPct val="100000"/>
              </a:lnSpc>
              <a:spcBef>
                <a:spcPts val="1700"/>
              </a:spcBef>
              <a:spcAft>
                <a:spcPts val="0"/>
              </a:spcAft>
              <a:buSzPts val="2800"/>
              <a:buNone/>
              <a:defRPr sz="2800"/>
            </a:lvl4pPr>
            <a:lvl5pPr lvl="4" rtl="0" algn="ctr">
              <a:lnSpc>
                <a:spcPct val="100000"/>
              </a:lnSpc>
              <a:spcBef>
                <a:spcPts val="1700"/>
              </a:spcBef>
              <a:spcAft>
                <a:spcPts val="0"/>
              </a:spcAft>
              <a:buSzPts val="2800"/>
              <a:buNone/>
              <a:defRPr sz="2800"/>
            </a:lvl5pPr>
            <a:lvl6pPr lvl="5" rtl="0" algn="ctr">
              <a:lnSpc>
                <a:spcPct val="100000"/>
              </a:lnSpc>
              <a:spcBef>
                <a:spcPts val="1700"/>
              </a:spcBef>
              <a:spcAft>
                <a:spcPts val="0"/>
              </a:spcAft>
              <a:buSzPts val="2800"/>
              <a:buNone/>
              <a:defRPr sz="2800"/>
            </a:lvl6pPr>
            <a:lvl7pPr lvl="6" rtl="0" algn="ctr">
              <a:lnSpc>
                <a:spcPct val="100000"/>
              </a:lnSpc>
              <a:spcBef>
                <a:spcPts val="1700"/>
              </a:spcBef>
              <a:spcAft>
                <a:spcPts val="0"/>
              </a:spcAft>
              <a:buSzPts val="2800"/>
              <a:buNone/>
              <a:defRPr sz="2800"/>
            </a:lvl7pPr>
            <a:lvl8pPr lvl="7" rtl="0" algn="ctr">
              <a:lnSpc>
                <a:spcPct val="100000"/>
              </a:lnSpc>
              <a:spcBef>
                <a:spcPts val="1700"/>
              </a:spcBef>
              <a:spcAft>
                <a:spcPts val="0"/>
              </a:spcAft>
              <a:buSzPts val="2800"/>
              <a:buNone/>
              <a:defRPr sz="2800"/>
            </a:lvl8pPr>
            <a:lvl9pPr lvl="8" rtl="0" algn="ctr">
              <a:lnSpc>
                <a:spcPct val="100000"/>
              </a:lnSpc>
              <a:spcBef>
                <a:spcPts val="1700"/>
              </a:spcBef>
              <a:spcAft>
                <a:spcPts val="0"/>
              </a:spcAft>
              <a:buSzPts val="2800"/>
              <a:buNone/>
              <a:defRPr sz="2800"/>
            </a:lvl9pPr>
          </a:lstStyle>
          <a:p/>
        </p:txBody>
      </p:sp>
      <p:sp>
        <p:nvSpPr>
          <p:cNvPr id="566" name="Google Shape;566;p151"/>
          <p:cNvSpPr txBox="1"/>
          <p:nvPr>
            <p:ph idx="12" type="sldNum"/>
          </p:nvPr>
        </p:nvSpPr>
        <p:spPr>
          <a:xfrm>
            <a:off x="8472458" y="4663217"/>
            <a:ext cx="5487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2 1">
  <p:cSld name="MAIN_POINT_3_1_1">
    <p:spTree>
      <p:nvGrpSpPr>
        <p:cNvPr id="567" name="Shape 567"/>
        <p:cNvGrpSpPr/>
        <p:nvPr/>
      </p:nvGrpSpPr>
      <p:grpSpPr>
        <a:xfrm>
          <a:off x="0" y="0"/>
          <a:ext cx="0" cy="0"/>
          <a:chOff x="0" y="0"/>
          <a:chExt cx="0" cy="0"/>
        </a:xfrm>
      </p:grpSpPr>
      <p:sp>
        <p:nvSpPr>
          <p:cNvPr id="568" name="Google Shape;568;p152"/>
          <p:cNvSpPr txBox="1"/>
          <p:nvPr>
            <p:ph type="title"/>
          </p:nvPr>
        </p:nvSpPr>
        <p:spPr>
          <a:xfrm>
            <a:off x="490250" y="450150"/>
            <a:ext cx="3905700" cy="1194300"/>
          </a:xfrm>
          <a:prstGeom prst="rect">
            <a:avLst/>
          </a:prstGeom>
          <a:noFill/>
          <a:ln>
            <a:noFill/>
          </a:ln>
        </p:spPr>
        <p:txBody>
          <a:bodyPr anchorCtr="0" anchor="t" bIns="19050" lIns="19050" spcFirstLastPara="1" rIns="19050" wrap="square" tIns="19050">
            <a:normAutofit/>
          </a:bodyPr>
          <a:lstStyle>
            <a:lvl1pPr lvl="0" rtl="0" algn="l">
              <a:lnSpc>
                <a:spcPct val="80000"/>
              </a:lnSpc>
              <a:spcBef>
                <a:spcPts val="0"/>
              </a:spcBef>
              <a:spcAft>
                <a:spcPts val="0"/>
              </a:spcAft>
              <a:buClr>
                <a:srgbClr val="770000"/>
              </a:buClr>
              <a:buSzPts val="3000"/>
              <a:buFont typeface="Roboto"/>
              <a:buNone/>
              <a:defRPr b="1" sz="3000">
                <a:solidFill>
                  <a:srgbClr val="770000"/>
                </a:solidFill>
                <a:latin typeface="Roboto"/>
                <a:ea typeface="Roboto"/>
                <a:cs typeface="Roboto"/>
                <a:sym typeface="Roboto"/>
              </a:defRPr>
            </a:lvl1pPr>
            <a:lvl2pPr lvl="1" rtl="0" algn="l">
              <a:lnSpc>
                <a:spcPct val="80000"/>
              </a:lnSpc>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2pPr>
            <a:lvl3pPr lvl="2" rtl="0" algn="l">
              <a:lnSpc>
                <a:spcPct val="80000"/>
              </a:lnSpc>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3pPr>
            <a:lvl4pPr lvl="3" rtl="0" algn="l">
              <a:lnSpc>
                <a:spcPct val="80000"/>
              </a:lnSpc>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4pPr>
            <a:lvl5pPr lvl="4" rtl="0" algn="l">
              <a:lnSpc>
                <a:spcPct val="80000"/>
              </a:lnSpc>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5pPr>
            <a:lvl6pPr lvl="5" rtl="0" algn="l">
              <a:lnSpc>
                <a:spcPct val="80000"/>
              </a:lnSpc>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6pPr>
            <a:lvl7pPr lvl="6" rtl="0" algn="l">
              <a:lnSpc>
                <a:spcPct val="80000"/>
              </a:lnSpc>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7pPr>
            <a:lvl8pPr lvl="7" rtl="0" algn="l">
              <a:lnSpc>
                <a:spcPct val="80000"/>
              </a:lnSpc>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8pPr>
            <a:lvl9pPr lvl="8" rtl="0" algn="l">
              <a:lnSpc>
                <a:spcPct val="80000"/>
              </a:lnSpc>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9pPr>
          </a:lstStyle>
          <a:p/>
        </p:txBody>
      </p:sp>
      <p:sp>
        <p:nvSpPr>
          <p:cNvPr id="569" name="Google Shape;569;p152"/>
          <p:cNvSpPr txBox="1"/>
          <p:nvPr>
            <p:ph idx="12" type="sldNum"/>
          </p:nvPr>
        </p:nvSpPr>
        <p:spPr>
          <a:xfrm>
            <a:off x="8472458" y="4663217"/>
            <a:ext cx="548700" cy="148200"/>
          </a:xfrm>
          <a:prstGeom prst="rect">
            <a:avLst/>
          </a:prstGeom>
          <a:noFill/>
          <a:ln>
            <a:noFill/>
          </a:ln>
        </p:spPr>
        <p:txBody>
          <a:bodyPr anchorCtr="0" anchor="b" bIns="35275" lIns="35275" spcFirstLastPara="1" rIns="35275" wrap="square" tIns="35275">
            <a:spAutoFit/>
          </a:bodyPr>
          <a:lstStyle>
            <a:lvl1pPr indent="0" lvl="0" marL="0" marR="0" rtl="0" algn="ctr">
              <a:lnSpc>
                <a:spcPct val="100000"/>
              </a:lnSpc>
              <a:spcBef>
                <a:spcPts val="0"/>
              </a:spcBef>
              <a:spcAft>
                <a:spcPts val="0"/>
              </a:spcAft>
              <a:buClr>
                <a:srgbClr val="000000"/>
              </a:buClr>
              <a:buSzPts val="700"/>
              <a:buFont typeface="Helvetica Neue"/>
              <a:buNone/>
              <a:defRPr b="0" i="0" sz="5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5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5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5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5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5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5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5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5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570" name="Google Shape;570;p152"/>
          <p:cNvSpPr txBox="1"/>
          <p:nvPr>
            <p:ph idx="2" type="title"/>
          </p:nvPr>
        </p:nvSpPr>
        <p:spPr>
          <a:xfrm>
            <a:off x="490250" y="1607500"/>
            <a:ext cx="3905700" cy="2110200"/>
          </a:xfrm>
          <a:prstGeom prst="rect">
            <a:avLst/>
          </a:prstGeom>
          <a:noFill/>
          <a:ln>
            <a:noFill/>
          </a:ln>
        </p:spPr>
        <p:txBody>
          <a:bodyPr anchorCtr="0" anchor="t" bIns="19050" lIns="19050" spcFirstLastPara="1" rIns="19050" wrap="square" tIns="19050">
            <a:normAutofit/>
          </a:bodyPr>
          <a:lstStyle>
            <a:lvl1pPr lvl="0" rtl="0" algn="l">
              <a:lnSpc>
                <a:spcPct val="80000"/>
              </a:lnSpc>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1pPr>
            <a:lvl2pPr lvl="1" rtl="0" algn="l">
              <a:lnSpc>
                <a:spcPct val="80000"/>
              </a:lnSpc>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2pPr>
            <a:lvl3pPr lvl="2" rtl="0" algn="l">
              <a:lnSpc>
                <a:spcPct val="80000"/>
              </a:lnSpc>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3pPr>
            <a:lvl4pPr lvl="3" rtl="0" algn="l">
              <a:lnSpc>
                <a:spcPct val="80000"/>
              </a:lnSpc>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4pPr>
            <a:lvl5pPr lvl="4" rtl="0" algn="l">
              <a:lnSpc>
                <a:spcPct val="80000"/>
              </a:lnSpc>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5pPr>
            <a:lvl6pPr lvl="5" rtl="0" algn="l">
              <a:lnSpc>
                <a:spcPct val="80000"/>
              </a:lnSpc>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6pPr>
            <a:lvl7pPr lvl="6" rtl="0" algn="l">
              <a:lnSpc>
                <a:spcPct val="80000"/>
              </a:lnSpc>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7pPr>
            <a:lvl8pPr lvl="7" rtl="0" algn="l">
              <a:lnSpc>
                <a:spcPct val="80000"/>
              </a:lnSpc>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8pPr>
            <a:lvl9pPr lvl="8" rtl="0" algn="l">
              <a:lnSpc>
                <a:spcPct val="80000"/>
              </a:lnSpc>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9pPr>
          </a:lstStyle>
          <a:p/>
        </p:txBody>
      </p:sp>
      <p:sp>
        <p:nvSpPr>
          <p:cNvPr id="571" name="Google Shape;571;p152"/>
          <p:cNvSpPr txBox="1"/>
          <p:nvPr>
            <p:ph idx="1" type="subTitle"/>
          </p:nvPr>
        </p:nvSpPr>
        <p:spPr>
          <a:xfrm>
            <a:off x="490250" y="4263550"/>
            <a:ext cx="4156800" cy="219300"/>
          </a:xfrm>
          <a:prstGeom prst="rect">
            <a:avLst/>
          </a:prstGeom>
          <a:noFill/>
          <a:ln>
            <a:noFill/>
          </a:ln>
        </p:spPr>
        <p:txBody>
          <a:bodyPr anchorCtr="0" anchor="t" bIns="19050" lIns="19050" spcFirstLastPara="1" rIns="19050" wrap="square" tIns="19050">
            <a:normAutofit/>
          </a:bodyPr>
          <a:lstStyle>
            <a:lvl1pPr lvl="0" rtl="0" algn="l">
              <a:lnSpc>
                <a:spcPct val="90000"/>
              </a:lnSpc>
              <a:spcBef>
                <a:spcPts val="1700"/>
              </a:spcBef>
              <a:spcAft>
                <a:spcPts val="0"/>
              </a:spcAft>
              <a:buSzPts val="2200"/>
              <a:buNone/>
              <a:defRPr sz="1100">
                <a:latin typeface="Roboto Thin"/>
                <a:ea typeface="Roboto Thin"/>
                <a:cs typeface="Roboto Thin"/>
                <a:sym typeface="Roboto Thin"/>
              </a:defRPr>
            </a:lvl1pPr>
            <a:lvl2pPr lvl="1" rtl="0" algn="l">
              <a:lnSpc>
                <a:spcPct val="90000"/>
              </a:lnSpc>
              <a:spcBef>
                <a:spcPts val="1700"/>
              </a:spcBef>
              <a:spcAft>
                <a:spcPts val="0"/>
              </a:spcAft>
              <a:buSzPts val="2200"/>
              <a:buNone/>
              <a:defRPr/>
            </a:lvl2pPr>
            <a:lvl3pPr lvl="2" rtl="0" algn="l">
              <a:lnSpc>
                <a:spcPct val="90000"/>
              </a:lnSpc>
              <a:spcBef>
                <a:spcPts val="1700"/>
              </a:spcBef>
              <a:spcAft>
                <a:spcPts val="0"/>
              </a:spcAft>
              <a:buSzPts val="2200"/>
              <a:buNone/>
              <a:defRPr/>
            </a:lvl3pPr>
            <a:lvl4pPr lvl="3" rtl="0" algn="l">
              <a:lnSpc>
                <a:spcPct val="90000"/>
              </a:lnSpc>
              <a:spcBef>
                <a:spcPts val="1700"/>
              </a:spcBef>
              <a:spcAft>
                <a:spcPts val="0"/>
              </a:spcAft>
              <a:buSzPts val="2200"/>
              <a:buNone/>
              <a:defRPr/>
            </a:lvl4pPr>
            <a:lvl5pPr lvl="4" rtl="0" algn="l">
              <a:lnSpc>
                <a:spcPct val="90000"/>
              </a:lnSpc>
              <a:spcBef>
                <a:spcPts val="1700"/>
              </a:spcBef>
              <a:spcAft>
                <a:spcPts val="0"/>
              </a:spcAft>
              <a:buSzPts val="2200"/>
              <a:buNone/>
              <a:defRPr/>
            </a:lvl5pPr>
            <a:lvl6pPr lvl="5" rtl="0" algn="l">
              <a:lnSpc>
                <a:spcPct val="90000"/>
              </a:lnSpc>
              <a:spcBef>
                <a:spcPts val="1700"/>
              </a:spcBef>
              <a:spcAft>
                <a:spcPts val="0"/>
              </a:spcAft>
              <a:buSzPts val="2200"/>
              <a:buNone/>
              <a:defRPr/>
            </a:lvl6pPr>
            <a:lvl7pPr lvl="6" rtl="0" algn="l">
              <a:lnSpc>
                <a:spcPct val="90000"/>
              </a:lnSpc>
              <a:spcBef>
                <a:spcPts val="1700"/>
              </a:spcBef>
              <a:spcAft>
                <a:spcPts val="0"/>
              </a:spcAft>
              <a:buSzPts val="2200"/>
              <a:buNone/>
              <a:defRPr/>
            </a:lvl7pPr>
            <a:lvl8pPr lvl="7" rtl="0" algn="l">
              <a:lnSpc>
                <a:spcPct val="90000"/>
              </a:lnSpc>
              <a:spcBef>
                <a:spcPts val="1700"/>
              </a:spcBef>
              <a:spcAft>
                <a:spcPts val="0"/>
              </a:spcAft>
              <a:buSzPts val="2200"/>
              <a:buNone/>
              <a:defRPr/>
            </a:lvl8pPr>
            <a:lvl9pPr lvl="8" rtl="0" algn="l">
              <a:lnSpc>
                <a:spcPct val="90000"/>
              </a:lnSpc>
              <a:spcBef>
                <a:spcPts val="1700"/>
              </a:spcBef>
              <a:spcAft>
                <a:spcPts val="0"/>
              </a:spcAft>
              <a:buSzPts val="2200"/>
              <a:buNone/>
              <a:defRPr/>
            </a:lvl9pPr>
          </a:lstStyle>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2">
  <p:cSld name="BLANK_1_8">
    <p:spTree>
      <p:nvGrpSpPr>
        <p:cNvPr id="572" name="Shape 572"/>
        <p:cNvGrpSpPr/>
        <p:nvPr/>
      </p:nvGrpSpPr>
      <p:grpSpPr>
        <a:xfrm>
          <a:off x="0" y="0"/>
          <a:ext cx="0" cy="0"/>
          <a:chOff x="0" y="0"/>
          <a:chExt cx="0" cy="0"/>
        </a:xfrm>
      </p:grpSpPr>
      <p:sp>
        <p:nvSpPr>
          <p:cNvPr id="573" name="Google Shape;573;p153"/>
          <p:cNvSpPr txBox="1"/>
          <p:nvPr>
            <p:ph type="title"/>
          </p:nvPr>
        </p:nvSpPr>
        <p:spPr>
          <a:xfrm>
            <a:off x="626375" y="159019"/>
            <a:ext cx="7891200" cy="527400"/>
          </a:xfrm>
          <a:prstGeom prst="rect">
            <a:avLst/>
          </a:prstGeom>
          <a:noFill/>
          <a:ln>
            <a:noFill/>
          </a:ln>
        </p:spPr>
        <p:txBody>
          <a:bodyPr anchorCtr="0" anchor="t" bIns="0" lIns="0" spcFirstLastPara="1" rIns="0" wrap="square" tIns="0">
            <a:normAutofit/>
          </a:bodyPr>
          <a:lstStyle>
            <a:lvl1pPr lvl="0" rtl="0" algn="l">
              <a:lnSpc>
                <a:spcPct val="100000"/>
              </a:lnSpc>
              <a:spcBef>
                <a:spcPts val="0"/>
              </a:spcBef>
              <a:spcAft>
                <a:spcPts val="0"/>
              </a:spcAft>
              <a:buClr>
                <a:srgbClr val="FFFFFF"/>
              </a:buClr>
              <a:buSzPts val="4200"/>
              <a:buFont typeface="Open Sans"/>
              <a:buNone/>
              <a:defRPr sz="4200">
                <a:solidFill>
                  <a:srgbClr val="FFFFFF"/>
                </a:solidFill>
              </a:defRPr>
            </a:lvl1pPr>
            <a:lvl2pPr lvl="1" rtl="0" algn="l">
              <a:lnSpc>
                <a:spcPct val="80000"/>
              </a:lnSpc>
              <a:spcBef>
                <a:spcPts val="0"/>
              </a:spcBef>
              <a:spcAft>
                <a:spcPts val="0"/>
              </a:spcAft>
              <a:buClr>
                <a:srgbClr val="FFFFFF"/>
              </a:buClr>
              <a:buSzPts val="3200"/>
              <a:buNone/>
              <a:defRPr>
                <a:solidFill>
                  <a:srgbClr val="FFFFFF"/>
                </a:solidFill>
              </a:defRPr>
            </a:lvl2pPr>
            <a:lvl3pPr lvl="2" rtl="0" algn="l">
              <a:lnSpc>
                <a:spcPct val="80000"/>
              </a:lnSpc>
              <a:spcBef>
                <a:spcPts val="0"/>
              </a:spcBef>
              <a:spcAft>
                <a:spcPts val="0"/>
              </a:spcAft>
              <a:buClr>
                <a:srgbClr val="FFFFFF"/>
              </a:buClr>
              <a:buSzPts val="3200"/>
              <a:buNone/>
              <a:defRPr>
                <a:solidFill>
                  <a:srgbClr val="FFFFFF"/>
                </a:solidFill>
              </a:defRPr>
            </a:lvl3pPr>
            <a:lvl4pPr lvl="3" rtl="0" algn="l">
              <a:lnSpc>
                <a:spcPct val="80000"/>
              </a:lnSpc>
              <a:spcBef>
                <a:spcPts val="0"/>
              </a:spcBef>
              <a:spcAft>
                <a:spcPts val="0"/>
              </a:spcAft>
              <a:buClr>
                <a:srgbClr val="FFFFFF"/>
              </a:buClr>
              <a:buSzPts val="3200"/>
              <a:buNone/>
              <a:defRPr>
                <a:solidFill>
                  <a:srgbClr val="FFFFFF"/>
                </a:solidFill>
              </a:defRPr>
            </a:lvl4pPr>
            <a:lvl5pPr lvl="4" rtl="0" algn="l">
              <a:lnSpc>
                <a:spcPct val="80000"/>
              </a:lnSpc>
              <a:spcBef>
                <a:spcPts val="0"/>
              </a:spcBef>
              <a:spcAft>
                <a:spcPts val="0"/>
              </a:spcAft>
              <a:buClr>
                <a:srgbClr val="FFFFFF"/>
              </a:buClr>
              <a:buSzPts val="3200"/>
              <a:buNone/>
              <a:defRPr>
                <a:solidFill>
                  <a:srgbClr val="FFFFFF"/>
                </a:solidFill>
              </a:defRPr>
            </a:lvl5pPr>
            <a:lvl6pPr lvl="5" rtl="0" algn="l">
              <a:lnSpc>
                <a:spcPct val="80000"/>
              </a:lnSpc>
              <a:spcBef>
                <a:spcPts val="0"/>
              </a:spcBef>
              <a:spcAft>
                <a:spcPts val="0"/>
              </a:spcAft>
              <a:buClr>
                <a:srgbClr val="FFFFFF"/>
              </a:buClr>
              <a:buSzPts val="3200"/>
              <a:buNone/>
              <a:defRPr>
                <a:solidFill>
                  <a:srgbClr val="FFFFFF"/>
                </a:solidFill>
              </a:defRPr>
            </a:lvl6pPr>
            <a:lvl7pPr lvl="6" rtl="0" algn="l">
              <a:lnSpc>
                <a:spcPct val="80000"/>
              </a:lnSpc>
              <a:spcBef>
                <a:spcPts val="0"/>
              </a:spcBef>
              <a:spcAft>
                <a:spcPts val="0"/>
              </a:spcAft>
              <a:buClr>
                <a:srgbClr val="FFFFFF"/>
              </a:buClr>
              <a:buSzPts val="3200"/>
              <a:buNone/>
              <a:defRPr>
                <a:solidFill>
                  <a:srgbClr val="FFFFFF"/>
                </a:solidFill>
              </a:defRPr>
            </a:lvl7pPr>
            <a:lvl8pPr lvl="7" rtl="0" algn="l">
              <a:lnSpc>
                <a:spcPct val="80000"/>
              </a:lnSpc>
              <a:spcBef>
                <a:spcPts val="0"/>
              </a:spcBef>
              <a:spcAft>
                <a:spcPts val="0"/>
              </a:spcAft>
              <a:buClr>
                <a:srgbClr val="FFFFFF"/>
              </a:buClr>
              <a:buSzPts val="3200"/>
              <a:buNone/>
              <a:defRPr>
                <a:solidFill>
                  <a:srgbClr val="FFFFFF"/>
                </a:solidFill>
              </a:defRPr>
            </a:lvl8pPr>
            <a:lvl9pPr lvl="8" rtl="0" algn="l">
              <a:lnSpc>
                <a:spcPct val="80000"/>
              </a:lnSpc>
              <a:spcBef>
                <a:spcPts val="0"/>
              </a:spcBef>
              <a:spcAft>
                <a:spcPts val="0"/>
              </a:spcAft>
              <a:buClr>
                <a:srgbClr val="FFFFFF"/>
              </a:buClr>
              <a:buSzPts val="3200"/>
              <a:buNone/>
              <a:defRPr>
                <a:solidFill>
                  <a:srgbClr val="FFFFFF"/>
                </a:solidFill>
              </a:defRPr>
            </a:lvl9pPr>
          </a:lstStyle>
          <a:p/>
        </p:txBody>
      </p:sp>
      <p:sp>
        <p:nvSpPr>
          <p:cNvPr id="574" name="Google Shape;574;p153"/>
          <p:cNvSpPr txBox="1"/>
          <p:nvPr>
            <p:ph idx="12" type="sldNum"/>
          </p:nvPr>
        </p:nvSpPr>
        <p:spPr>
          <a:xfrm>
            <a:off x="8472458" y="4663217"/>
            <a:ext cx="5487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pic>
        <p:nvPicPr>
          <p:cNvPr id="575" name="Google Shape;575;p153"/>
          <p:cNvPicPr preferRelativeResize="0"/>
          <p:nvPr/>
        </p:nvPicPr>
        <p:blipFill rotWithShape="1">
          <a:blip r:embed="rId2">
            <a:alphaModFix/>
          </a:blip>
          <a:srcRect b="0" l="0" r="0" t="0"/>
          <a:stretch/>
        </p:blipFill>
        <p:spPr>
          <a:xfrm>
            <a:off x="220000" y="4781877"/>
            <a:ext cx="1086300" cy="156300"/>
          </a:xfrm>
          <a:prstGeom prst="rect">
            <a:avLst/>
          </a:prstGeom>
          <a:noFill/>
          <a:ln>
            <a:noFill/>
          </a:ln>
        </p:spPr>
      </p:pic>
      <p:pic>
        <p:nvPicPr>
          <p:cNvPr id="576" name="Google Shape;576;p153"/>
          <p:cNvPicPr preferRelativeResize="0"/>
          <p:nvPr/>
        </p:nvPicPr>
        <p:blipFill rotWithShape="1">
          <a:blip r:embed="rId3">
            <a:alphaModFix/>
          </a:blip>
          <a:srcRect b="0" l="0" r="0" t="0"/>
          <a:stretch/>
        </p:blipFill>
        <p:spPr>
          <a:xfrm>
            <a:off x="8561175" y="186075"/>
            <a:ext cx="371250" cy="453750"/>
          </a:xfrm>
          <a:prstGeom prst="rect">
            <a:avLst/>
          </a:prstGeom>
          <a:noFill/>
          <a:ln>
            <a:noFill/>
          </a:ln>
        </p:spPr>
      </p:pic>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5">
  <p:cSld name="TITLE_15">
    <p:spTree>
      <p:nvGrpSpPr>
        <p:cNvPr id="577" name="Shape 577"/>
        <p:cNvGrpSpPr/>
        <p:nvPr/>
      </p:nvGrpSpPr>
      <p:grpSpPr>
        <a:xfrm>
          <a:off x="0" y="0"/>
          <a:ext cx="0" cy="0"/>
          <a:chOff x="0" y="0"/>
          <a:chExt cx="0" cy="0"/>
        </a:xfrm>
      </p:grpSpPr>
      <p:sp>
        <p:nvSpPr>
          <p:cNvPr id="578" name="Google Shape;578;p154"/>
          <p:cNvSpPr txBox="1"/>
          <p:nvPr>
            <p:ph type="ctrTitle"/>
          </p:nvPr>
        </p:nvSpPr>
        <p:spPr>
          <a:xfrm>
            <a:off x="311708" y="744575"/>
            <a:ext cx="8520600" cy="2052600"/>
          </a:xfrm>
          <a:prstGeom prst="rect">
            <a:avLst/>
          </a:prstGeom>
          <a:noFill/>
          <a:ln>
            <a:noFill/>
          </a:ln>
        </p:spPr>
        <p:txBody>
          <a:bodyPr anchorCtr="0" anchor="b" bIns="19050" lIns="19050" spcFirstLastPara="1" rIns="19050" wrap="square" tIns="19050">
            <a:normAutofit/>
          </a:bodyPr>
          <a:lstStyle>
            <a:lvl1pPr lvl="0" rtl="0" algn="ctr">
              <a:lnSpc>
                <a:spcPct val="80000"/>
              </a:lnSpc>
              <a:spcBef>
                <a:spcPts val="0"/>
              </a:spcBef>
              <a:spcAft>
                <a:spcPts val="0"/>
              </a:spcAft>
              <a:buSzPts val="5200"/>
              <a:buNone/>
              <a:defRPr sz="5200"/>
            </a:lvl1pPr>
            <a:lvl2pPr lvl="1" rtl="0" algn="ctr">
              <a:lnSpc>
                <a:spcPct val="80000"/>
              </a:lnSpc>
              <a:spcBef>
                <a:spcPts val="0"/>
              </a:spcBef>
              <a:spcAft>
                <a:spcPts val="0"/>
              </a:spcAft>
              <a:buSzPts val="5200"/>
              <a:buNone/>
              <a:defRPr sz="5200"/>
            </a:lvl2pPr>
            <a:lvl3pPr lvl="2" rtl="0" algn="ctr">
              <a:lnSpc>
                <a:spcPct val="80000"/>
              </a:lnSpc>
              <a:spcBef>
                <a:spcPts val="0"/>
              </a:spcBef>
              <a:spcAft>
                <a:spcPts val="0"/>
              </a:spcAft>
              <a:buSzPts val="5200"/>
              <a:buNone/>
              <a:defRPr sz="5200"/>
            </a:lvl3pPr>
            <a:lvl4pPr lvl="3" rtl="0" algn="ctr">
              <a:lnSpc>
                <a:spcPct val="80000"/>
              </a:lnSpc>
              <a:spcBef>
                <a:spcPts val="0"/>
              </a:spcBef>
              <a:spcAft>
                <a:spcPts val="0"/>
              </a:spcAft>
              <a:buSzPts val="5200"/>
              <a:buNone/>
              <a:defRPr sz="5200"/>
            </a:lvl4pPr>
            <a:lvl5pPr lvl="4" rtl="0" algn="ctr">
              <a:lnSpc>
                <a:spcPct val="80000"/>
              </a:lnSpc>
              <a:spcBef>
                <a:spcPts val="0"/>
              </a:spcBef>
              <a:spcAft>
                <a:spcPts val="0"/>
              </a:spcAft>
              <a:buSzPts val="5200"/>
              <a:buNone/>
              <a:defRPr sz="5200"/>
            </a:lvl5pPr>
            <a:lvl6pPr lvl="5" rtl="0" algn="ctr">
              <a:lnSpc>
                <a:spcPct val="80000"/>
              </a:lnSpc>
              <a:spcBef>
                <a:spcPts val="0"/>
              </a:spcBef>
              <a:spcAft>
                <a:spcPts val="0"/>
              </a:spcAft>
              <a:buSzPts val="5200"/>
              <a:buNone/>
              <a:defRPr sz="5200"/>
            </a:lvl6pPr>
            <a:lvl7pPr lvl="6" rtl="0" algn="ctr">
              <a:lnSpc>
                <a:spcPct val="80000"/>
              </a:lnSpc>
              <a:spcBef>
                <a:spcPts val="0"/>
              </a:spcBef>
              <a:spcAft>
                <a:spcPts val="0"/>
              </a:spcAft>
              <a:buSzPts val="5200"/>
              <a:buNone/>
              <a:defRPr sz="5200"/>
            </a:lvl7pPr>
            <a:lvl8pPr lvl="7" rtl="0" algn="ctr">
              <a:lnSpc>
                <a:spcPct val="80000"/>
              </a:lnSpc>
              <a:spcBef>
                <a:spcPts val="0"/>
              </a:spcBef>
              <a:spcAft>
                <a:spcPts val="0"/>
              </a:spcAft>
              <a:buSzPts val="5200"/>
              <a:buNone/>
              <a:defRPr sz="5200"/>
            </a:lvl8pPr>
            <a:lvl9pPr lvl="8" rtl="0" algn="ctr">
              <a:lnSpc>
                <a:spcPct val="80000"/>
              </a:lnSpc>
              <a:spcBef>
                <a:spcPts val="0"/>
              </a:spcBef>
              <a:spcAft>
                <a:spcPts val="0"/>
              </a:spcAft>
              <a:buSzPts val="5200"/>
              <a:buNone/>
              <a:defRPr sz="5200"/>
            </a:lvl9pPr>
          </a:lstStyle>
          <a:p/>
        </p:txBody>
      </p:sp>
      <p:sp>
        <p:nvSpPr>
          <p:cNvPr id="579" name="Google Shape;579;p154"/>
          <p:cNvSpPr txBox="1"/>
          <p:nvPr>
            <p:ph idx="1" type="subTitle"/>
          </p:nvPr>
        </p:nvSpPr>
        <p:spPr>
          <a:xfrm>
            <a:off x="311700" y="2834125"/>
            <a:ext cx="8520600" cy="792600"/>
          </a:xfrm>
          <a:prstGeom prst="rect">
            <a:avLst/>
          </a:prstGeom>
          <a:noFill/>
          <a:ln>
            <a:noFill/>
          </a:ln>
        </p:spPr>
        <p:txBody>
          <a:bodyPr anchorCtr="0" anchor="t" bIns="19050" lIns="19050" spcFirstLastPara="1" rIns="19050" wrap="square" tIns="19050">
            <a:normAutofit/>
          </a:bodyPr>
          <a:lstStyle>
            <a:lvl1pPr lvl="0" rtl="0" algn="ctr">
              <a:lnSpc>
                <a:spcPct val="100000"/>
              </a:lnSpc>
              <a:spcBef>
                <a:spcPts val="1700"/>
              </a:spcBef>
              <a:spcAft>
                <a:spcPts val="0"/>
              </a:spcAft>
              <a:buSzPts val="2800"/>
              <a:buNone/>
              <a:defRPr sz="2800"/>
            </a:lvl1pPr>
            <a:lvl2pPr lvl="1" rtl="0" algn="ctr">
              <a:lnSpc>
                <a:spcPct val="100000"/>
              </a:lnSpc>
              <a:spcBef>
                <a:spcPts val="1700"/>
              </a:spcBef>
              <a:spcAft>
                <a:spcPts val="0"/>
              </a:spcAft>
              <a:buSzPts val="2800"/>
              <a:buNone/>
              <a:defRPr sz="2800"/>
            </a:lvl2pPr>
            <a:lvl3pPr lvl="2" rtl="0" algn="ctr">
              <a:lnSpc>
                <a:spcPct val="100000"/>
              </a:lnSpc>
              <a:spcBef>
                <a:spcPts val="1700"/>
              </a:spcBef>
              <a:spcAft>
                <a:spcPts val="0"/>
              </a:spcAft>
              <a:buSzPts val="2800"/>
              <a:buNone/>
              <a:defRPr sz="2800"/>
            </a:lvl3pPr>
            <a:lvl4pPr lvl="3" rtl="0" algn="ctr">
              <a:lnSpc>
                <a:spcPct val="100000"/>
              </a:lnSpc>
              <a:spcBef>
                <a:spcPts val="1700"/>
              </a:spcBef>
              <a:spcAft>
                <a:spcPts val="0"/>
              </a:spcAft>
              <a:buSzPts val="2800"/>
              <a:buNone/>
              <a:defRPr sz="2800"/>
            </a:lvl4pPr>
            <a:lvl5pPr lvl="4" rtl="0" algn="ctr">
              <a:lnSpc>
                <a:spcPct val="100000"/>
              </a:lnSpc>
              <a:spcBef>
                <a:spcPts val="1700"/>
              </a:spcBef>
              <a:spcAft>
                <a:spcPts val="0"/>
              </a:spcAft>
              <a:buSzPts val="2800"/>
              <a:buNone/>
              <a:defRPr sz="2800"/>
            </a:lvl5pPr>
            <a:lvl6pPr lvl="5" rtl="0" algn="ctr">
              <a:lnSpc>
                <a:spcPct val="100000"/>
              </a:lnSpc>
              <a:spcBef>
                <a:spcPts val="1700"/>
              </a:spcBef>
              <a:spcAft>
                <a:spcPts val="0"/>
              </a:spcAft>
              <a:buSzPts val="2800"/>
              <a:buNone/>
              <a:defRPr sz="2800"/>
            </a:lvl6pPr>
            <a:lvl7pPr lvl="6" rtl="0" algn="ctr">
              <a:lnSpc>
                <a:spcPct val="100000"/>
              </a:lnSpc>
              <a:spcBef>
                <a:spcPts val="1700"/>
              </a:spcBef>
              <a:spcAft>
                <a:spcPts val="0"/>
              </a:spcAft>
              <a:buSzPts val="2800"/>
              <a:buNone/>
              <a:defRPr sz="2800"/>
            </a:lvl7pPr>
            <a:lvl8pPr lvl="7" rtl="0" algn="ctr">
              <a:lnSpc>
                <a:spcPct val="100000"/>
              </a:lnSpc>
              <a:spcBef>
                <a:spcPts val="1700"/>
              </a:spcBef>
              <a:spcAft>
                <a:spcPts val="0"/>
              </a:spcAft>
              <a:buSzPts val="2800"/>
              <a:buNone/>
              <a:defRPr sz="2800"/>
            </a:lvl8pPr>
            <a:lvl9pPr lvl="8" rtl="0" algn="ctr">
              <a:lnSpc>
                <a:spcPct val="100000"/>
              </a:lnSpc>
              <a:spcBef>
                <a:spcPts val="1700"/>
              </a:spcBef>
              <a:spcAft>
                <a:spcPts val="0"/>
              </a:spcAft>
              <a:buSzPts val="2800"/>
              <a:buNone/>
              <a:defRPr sz="2800"/>
            </a:lvl9pPr>
          </a:lstStyle>
          <a:p/>
        </p:txBody>
      </p:sp>
      <p:sp>
        <p:nvSpPr>
          <p:cNvPr id="580" name="Google Shape;580;p154"/>
          <p:cNvSpPr txBox="1"/>
          <p:nvPr>
            <p:ph idx="12" type="sldNum"/>
          </p:nvPr>
        </p:nvSpPr>
        <p:spPr>
          <a:xfrm>
            <a:off x="8472458" y="4663217"/>
            <a:ext cx="5487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581" name="Shape 581"/>
        <p:cNvGrpSpPr/>
        <p:nvPr/>
      </p:nvGrpSpPr>
      <p:grpSpPr>
        <a:xfrm>
          <a:off x="0" y="0"/>
          <a:ext cx="0" cy="0"/>
          <a:chOff x="0" y="0"/>
          <a:chExt cx="0" cy="0"/>
        </a:xfrm>
      </p:grpSpPr>
      <p:sp>
        <p:nvSpPr>
          <p:cNvPr id="582" name="Google Shape;582;p155"/>
          <p:cNvSpPr txBox="1"/>
          <p:nvPr>
            <p:ph idx="12" type="sldNum"/>
          </p:nvPr>
        </p:nvSpPr>
        <p:spPr>
          <a:xfrm>
            <a:off x="8472458" y="4663217"/>
            <a:ext cx="5487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5" name="Shape 65"/>
        <p:cNvGrpSpPr/>
        <p:nvPr/>
      </p:nvGrpSpPr>
      <p:grpSpPr>
        <a:xfrm>
          <a:off x="0" y="0"/>
          <a:ext cx="0" cy="0"/>
          <a:chOff x="0" y="0"/>
          <a:chExt cx="0" cy="0"/>
        </a:xfrm>
      </p:grpSpPr>
      <p:sp>
        <p:nvSpPr>
          <p:cNvPr id="66" name="Google Shape;66;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7" name="Google Shape;67;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8" name="Google Shape;68;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3">
  <p:cSld name="BLANK_1_9">
    <p:spTree>
      <p:nvGrpSpPr>
        <p:cNvPr id="583" name="Shape 583"/>
        <p:cNvGrpSpPr/>
        <p:nvPr/>
      </p:nvGrpSpPr>
      <p:grpSpPr>
        <a:xfrm>
          <a:off x="0" y="0"/>
          <a:ext cx="0" cy="0"/>
          <a:chOff x="0" y="0"/>
          <a:chExt cx="0" cy="0"/>
        </a:xfrm>
      </p:grpSpPr>
      <p:sp>
        <p:nvSpPr>
          <p:cNvPr id="584" name="Google Shape;584;p156"/>
          <p:cNvSpPr txBox="1"/>
          <p:nvPr>
            <p:ph type="title"/>
          </p:nvPr>
        </p:nvSpPr>
        <p:spPr>
          <a:xfrm>
            <a:off x="626375" y="159019"/>
            <a:ext cx="7891200" cy="527400"/>
          </a:xfrm>
          <a:prstGeom prst="rect">
            <a:avLst/>
          </a:prstGeom>
          <a:noFill/>
          <a:ln>
            <a:noFill/>
          </a:ln>
        </p:spPr>
        <p:txBody>
          <a:bodyPr anchorCtr="0" anchor="t" bIns="0" lIns="0" spcFirstLastPara="1" rIns="0" wrap="square" tIns="0">
            <a:normAutofit/>
          </a:bodyPr>
          <a:lstStyle>
            <a:lvl1pPr lvl="0" rtl="0" algn="l">
              <a:lnSpc>
                <a:spcPct val="100000"/>
              </a:lnSpc>
              <a:spcBef>
                <a:spcPts val="0"/>
              </a:spcBef>
              <a:spcAft>
                <a:spcPts val="0"/>
              </a:spcAft>
              <a:buClr>
                <a:srgbClr val="FFFFFF"/>
              </a:buClr>
              <a:buSzPts val="4200"/>
              <a:buFont typeface="Open Sans"/>
              <a:buNone/>
              <a:defRPr sz="4200">
                <a:solidFill>
                  <a:srgbClr val="FFFFFF"/>
                </a:solidFill>
              </a:defRPr>
            </a:lvl1pPr>
            <a:lvl2pPr lvl="1" rtl="0" algn="l">
              <a:lnSpc>
                <a:spcPct val="80000"/>
              </a:lnSpc>
              <a:spcBef>
                <a:spcPts val="0"/>
              </a:spcBef>
              <a:spcAft>
                <a:spcPts val="0"/>
              </a:spcAft>
              <a:buClr>
                <a:srgbClr val="FFFFFF"/>
              </a:buClr>
              <a:buSzPts val="3200"/>
              <a:buNone/>
              <a:defRPr>
                <a:solidFill>
                  <a:srgbClr val="FFFFFF"/>
                </a:solidFill>
              </a:defRPr>
            </a:lvl2pPr>
            <a:lvl3pPr lvl="2" rtl="0" algn="l">
              <a:lnSpc>
                <a:spcPct val="80000"/>
              </a:lnSpc>
              <a:spcBef>
                <a:spcPts val="0"/>
              </a:spcBef>
              <a:spcAft>
                <a:spcPts val="0"/>
              </a:spcAft>
              <a:buClr>
                <a:srgbClr val="FFFFFF"/>
              </a:buClr>
              <a:buSzPts val="3200"/>
              <a:buNone/>
              <a:defRPr>
                <a:solidFill>
                  <a:srgbClr val="FFFFFF"/>
                </a:solidFill>
              </a:defRPr>
            </a:lvl3pPr>
            <a:lvl4pPr lvl="3" rtl="0" algn="l">
              <a:lnSpc>
                <a:spcPct val="80000"/>
              </a:lnSpc>
              <a:spcBef>
                <a:spcPts val="0"/>
              </a:spcBef>
              <a:spcAft>
                <a:spcPts val="0"/>
              </a:spcAft>
              <a:buClr>
                <a:srgbClr val="FFFFFF"/>
              </a:buClr>
              <a:buSzPts val="3200"/>
              <a:buNone/>
              <a:defRPr>
                <a:solidFill>
                  <a:srgbClr val="FFFFFF"/>
                </a:solidFill>
              </a:defRPr>
            </a:lvl4pPr>
            <a:lvl5pPr lvl="4" rtl="0" algn="l">
              <a:lnSpc>
                <a:spcPct val="80000"/>
              </a:lnSpc>
              <a:spcBef>
                <a:spcPts val="0"/>
              </a:spcBef>
              <a:spcAft>
                <a:spcPts val="0"/>
              </a:spcAft>
              <a:buClr>
                <a:srgbClr val="FFFFFF"/>
              </a:buClr>
              <a:buSzPts val="3200"/>
              <a:buNone/>
              <a:defRPr>
                <a:solidFill>
                  <a:srgbClr val="FFFFFF"/>
                </a:solidFill>
              </a:defRPr>
            </a:lvl5pPr>
            <a:lvl6pPr lvl="5" rtl="0" algn="l">
              <a:lnSpc>
                <a:spcPct val="80000"/>
              </a:lnSpc>
              <a:spcBef>
                <a:spcPts val="0"/>
              </a:spcBef>
              <a:spcAft>
                <a:spcPts val="0"/>
              </a:spcAft>
              <a:buClr>
                <a:srgbClr val="FFFFFF"/>
              </a:buClr>
              <a:buSzPts val="3200"/>
              <a:buNone/>
              <a:defRPr>
                <a:solidFill>
                  <a:srgbClr val="FFFFFF"/>
                </a:solidFill>
              </a:defRPr>
            </a:lvl6pPr>
            <a:lvl7pPr lvl="6" rtl="0" algn="l">
              <a:lnSpc>
                <a:spcPct val="80000"/>
              </a:lnSpc>
              <a:spcBef>
                <a:spcPts val="0"/>
              </a:spcBef>
              <a:spcAft>
                <a:spcPts val="0"/>
              </a:spcAft>
              <a:buClr>
                <a:srgbClr val="FFFFFF"/>
              </a:buClr>
              <a:buSzPts val="3200"/>
              <a:buNone/>
              <a:defRPr>
                <a:solidFill>
                  <a:srgbClr val="FFFFFF"/>
                </a:solidFill>
              </a:defRPr>
            </a:lvl7pPr>
            <a:lvl8pPr lvl="7" rtl="0" algn="l">
              <a:lnSpc>
                <a:spcPct val="80000"/>
              </a:lnSpc>
              <a:spcBef>
                <a:spcPts val="0"/>
              </a:spcBef>
              <a:spcAft>
                <a:spcPts val="0"/>
              </a:spcAft>
              <a:buClr>
                <a:srgbClr val="FFFFFF"/>
              </a:buClr>
              <a:buSzPts val="3200"/>
              <a:buNone/>
              <a:defRPr>
                <a:solidFill>
                  <a:srgbClr val="FFFFFF"/>
                </a:solidFill>
              </a:defRPr>
            </a:lvl8pPr>
            <a:lvl9pPr lvl="8" rtl="0" algn="l">
              <a:lnSpc>
                <a:spcPct val="80000"/>
              </a:lnSpc>
              <a:spcBef>
                <a:spcPts val="0"/>
              </a:spcBef>
              <a:spcAft>
                <a:spcPts val="0"/>
              </a:spcAft>
              <a:buClr>
                <a:srgbClr val="FFFFFF"/>
              </a:buClr>
              <a:buSzPts val="3200"/>
              <a:buNone/>
              <a:defRPr>
                <a:solidFill>
                  <a:srgbClr val="FFFFFF"/>
                </a:solidFill>
              </a:defRPr>
            </a:lvl9pPr>
          </a:lstStyle>
          <a:p/>
        </p:txBody>
      </p:sp>
      <p:sp>
        <p:nvSpPr>
          <p:cNvPr id="585" name="Google Shape;585;p156"/>
          <p:cNvSpPr txBox="1"/>
          <p:nvPr>
            <p:ph idx="12" type="sldNum"/>
          </p:nvPr>
        </p:nvSpPr>
        <p:spPr>
          <a:xfrm>
            <a:off x="8472458" y="4663217"/>
            <a:ext cx="5487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pic>
        <p:nvPicPr>
          <p:cNvPr id="586" name="Google Shape;586;p156"/>
          <p:cNvPicPr preferRelativeResize="0"/>
          <p:nvPr/>
        </p:nvPicPr>
        <p:blipFill rotWithShape="1">
          <a:blip r:embed="rId2">
            <a:alphaModFix/>
          </a:blip>
          <a:srcRect b="0" l="0" r="0" t="0"/>
          <a:stretch/>
        </p:blipFill>
        <p:spPr>
          <a:xfrm>
            <a:off x="220000" y="4781877"/>
            <a:ext cx="1086300" cy="156300"/>
          </a:xfrm>
          <a:prstGeom prst="rect">
            <a:avLst/>
          </a:prstGeom>
          <a:noFill/>
          <a:ln>
            <a:noFill/>
          </a:ln>
        </p:spPr>
      </p:pic>
      <p:pic>
        <p:nvPicPr>
          <p:cNvPr id="587" name="Google Shape;587;p156"/>
          <p:cNvPicPr preferRelativeResize="0"/>
          <p:nvPr/>
        </p:nvPicPr>
        <p:blipFill rotWithShape="1">
          <a:blip r:embed="rId3">
            <a:alphaModFix/>
          </a:blip>
          <a:srcRect b="0" l="0" r="0" t="0"/>
          <a:stretch/>
        </p:blipFill>
        <p:spPr>
          <a:xfrm>
            <a:off x="8561175" y="186075"/>
            <a:ext cx="371250" cy="453750"/>
          </a:xfrm>
          <a:prstGeom prst="rect">
            <a:avLst/>
          </a:prstGeom>
          <a:noFill/>
          <a:ln>
            <a:noFill/>
          </a:ln>
        </p:spPr>
      </p:pic>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
  <p:cSld name="TITLE_AND_BODY_1">
    <p:spTree>
      <p:nvGrpSpPr>
        <p:cNvPr id="588" name="Shape 588"/>
        <p:cNvGrpSpPr/>
        <p:nvPr/>
      </p:nvGrpSpPr>
      <p:grpSpPr>
        <a:xfrm>
          <a:off x="0" y="0"/>
          <a:ext cx="0" cy="0"/>
          <a:chOff x="0" y="0"/>
          <a:chExt cx="0" cy="0"/>
        </a:xfrm>
      </p:grpSpPr>
      <p:sp>
        <p:nvSpPr>
          <p:cNvPr id="589" name="Google Shape;589;p157"/>
          <p:cNvSpPr txBox="1"/>
          <p:nvPr>
            <p:ph type="title"/>
          </p:nvPr>
        </p:nvSpPr>
        <p:spPr>
          <a:xfrm>
            <a:off x="311700" y="445025"/>
            <a:ext cx="8520600" cy="572700"/>
          </a:xfrm>
          <a:prstGeom prst="rect">
            <a:avLst/>
          </a:prstGeom>
          <a:noFill/>
          <a:ln>
            <a:noFill/>
          </a:ln>
        </p:spPr>
        <p:txBody>
          <a:bodyPr anchorCtr="0" anchor="t" bIns="19050" lIns="19050" spcFirstLastPara="1" rIns="19050" wrap="square" tIns="19050">
            <a:normAutofit/>
          </a:bodyPr>
          <a:lstStyle>
            <a:lvl1pPr lvl="0" rtl="0" algn="l">
              <a:lnSpc>
                <a:spcPct val="80000"/>
              </a:lnSpc>
              <a:spcBef>
                <a:spcPts val="0"/>
              </a:spcBef>
              <a:spcAft>
                <a:spcPts val="0"/>
              </a:spcAft>
              <a:buSzPts val="3200"/>
              <a:buNone/>
              <a:defRPr/>
            </a:lvl1pPr>
            <a:lvl2pPr lvl="1" rtl="0" algn="l">
              <a:lnSpc>
                <a:spcPct val="80000"/>
              </a:lnSpc>
              <a:spcBef>
                <a:spcPts val="0"/>
              </a:spcBef>
              <a:spcAft>
                <a:spcPts val="0"/>
              </a:spcAft>
              <a:buSzPts val="3200"/>
              <a:buNone/>
              <a:defRPr/>
            </a:lvl2pPr>
            <a:lvl3pPr lvl="2" rtl="0" algn="l">
              <a:lnSpc>
                <a:spcPct val="80000"/>
              </a:lnSpc>
              <a:spcBef>
                <a:spcPts val="0"/>
              </a:spcBef>
              <a:spcAft>
                <a:spcPts val="0"/>
              </a:spcAft>
              <a:buSzPts val="3200"/>
              <a:buNone/>
              <a:defRPr/>
            </a:lvl3pPr>
            <a:lvl4pPr lvl="3" rtl="0" algn="l">
              <a:lnSpc>
                <a:spcPct val="80000"/>
              </a:lnSpc>
              <a:spcBef>
                <a:spcPts val="0"/>
              </a:spcBef>
              <a:spcAft>
                <a:spcPts val="0"/>
              </a:spcAft>
              <a:buSzPts val="3200"/>
              <a:buNone/>
              <a:defRPr/>
            </a:lvl4pPr>
            <a:lvl5pPr lvl="4" rtl="0" algn="l">
              <a:lnSpc>
                <a:spcPct val="80000"/>
              </a:lnSpc>
              <a:spcBef>
                <a:spcPts val="0"/>
              </a:spcBef>
              <a:spcAft>
                <a:spcPts val="0"/>
              </a:spcAft>
              <a:buSzPts val="3200"/>
              <a:buNone/>
              <a:defRPr/>
            </a:lvl5pPr>
            <a:lvl6pPr lvl="5" rtl="0" algn="l">
              <a:lnSpc>
                <a:spcPct val="80000"/>
              </a:lnSpc>
              <a:spcBef>
                <a:spcPts val="0"/>
              </a:spcBef>
              <a:spcAft>
                <a:spcPts val="0"/>
              </a:spcAft>
              <a:buSzPts val="3200"/>
              <a:buNone/>
              <a:defRPr/>
            </a:lvl6pPr>
            <a:lvl7pPr lvl="6" rtl="0" algn="l">
              <a:lnSpc>
                <a:spcPct val="80000"/>
              </a:lnSpc>
              <a:spcBef>
                <a:spcPts val="0"/>
              </a:spcBef>
              <a:spcAft>
                <a:spcPts val="0"/>
              </a:spcAft>
              <a:buSzPts val="3200"/>
              <a:buNone/>
              <a:defRPr/>
            </a:lvl7pPr>
            <a:lvl8pPr lvl="7" rtl="0" algn="l">
              <a:lnSpc>
                <a:spcPct val="80000"/>
              </a:lnSpc>
              <a:spcBef>
                <a:spcPts val="0"/>
              </a:spcBef>
              <a:spcAft>
                <a:spcPts val="0"/>
              </a:spcAft>
              <a:buSzPts val="3200"/>
              <a:buNone/>
              <a:defRPr/>
            </a:lvl8pPr>
            <a:lvl9pPr lvl="8" rtl="0" algn="l">
              <a:lnSpc>
                <a:spcPct val="80000"/>
              </a:lnSpc>
              <a:spcBef>
                <a:spcPts val="0"/>
              </a:spcBef>
              <a:spcAft>
                <a:spcPts val="0"/>
              </a:spcAft>
              <a:buSzPts val="3200"/>
              <a:buNone/>
              <a:defRPr/>
            </a:lvl9pPr>
          </a:lstStyle>
          <a:p/>
        </p:txBody>
      </p:sp>
      <p:sp>
        <p:nvSpPr>
          <p:cNvPr id="590" name="Google Shape;590;p157"/>
          <p:cNvSpPr txBox="1"/>
          <p:nvPr>
            <p:ph idx="1" type="body"/>
          </p:nvPr>
        </p:nvSpPr>
        <p:spPr>
          <a:xfrm>
            <a:off x="311700" y="1152475"/>
            <a:ext cx="8520600" cy="3416400"/>
          </a:xfrm>
          <a:prstGeom prst="rect">
            <a:avLst/>
          </a:prstGeom>
          <a:noFill/>
          <a:ln>
            <a:noFill/>
          </a:ln>
        </p:spPr>
        <p:txBody>
          <a:bodyPr anchorCtr="0" anchor="t" bIns="19050" lIns="19050" spcFirstLastPara="1" rIns="19050" wrap="square" tIns="19050">
            <a:normAutofit/>
          </a:bodyPr>
          <a:lstStyle>
            <a:lvl1pPr indent="-368300" lvl="0" marL="457200" rtl="0" algn="l">
              <a:lnSpc>
                <a:spcPct val="90000"/>
              </a:lnSpc>
              <a:spcBef>
                <a:spcPts val="1700"/>
              </a:spcBef>
              <a:spcAft>
                <a:spcPts val="0"/>
              </a:spcAft>
              <a:buSzPts val="2200"/>
              <a:buChar char="•"/>
              <a:defRPr/>
            </a:lvl1pPr>
            <a:lvl2pPr indent="-368300" lvl="1" marL="914400" rtl="0" algn="l">
              <a:lnSpc>
                <a:spcPct val="90000"/>
              </a:lnSpc>
              <a:spcBef>
                <a:spcPts val="1700"/>
              </a:spcBef>
              <a:spcAft>
                <a:spcPts val="0"/>
              </a:spcAft>
              <a:buSzPts val="2200"/>
              <a:buChar char="•"/>
              <a:defRPr/>
            </a:lvl2pPr>
            <a:lvl3pPr indent="-368300" lvl="2" marL="1371600" rtl="0" algn="l">
              <a:lnSpc>
                <a:spcPct val="90000"/>
              </a:lnSpc>
              <a:spcBef>
                <a:spcPts val="1700"/>
              </a:spcBef>
              <a:spcAft>
                <a:spcPts val="0"/>
              </a:spcAft>
              <a:buSzPts val="2200"/>
              <a:buChar char="•"/>
              <a:defRPr/>
            </a:lvl3pPr>
            <a:lvl4pPr indent="-368300" lvl="3" marL="1828800" rtl="0" algn="l">
              <a:lnSpc>
                <a:spcPct val="90000"/>
              </a:lnSpc>
              <a:spcBef>
                <a:spcPts val="1700"/>
              </a:spcBef>
              <a:spcAft>
                <a:spcPts val="0"/>
              </a:spcAft>
              <a:buSzPts val="2200"/>
              <a:buChar char="•"/>
              <a:defRPr/>
            </a:lvl4pPr>
            <a:lvl5pPr indent="-368300" lvl="4" marL="2286000" rtl="0" algn="l">
              <a:lnSpc>
                <a:spcPct val="90000"/>
              </a:lnSpc>
              <a:spcBef>
                <a:spcPts val="1700"/>
              </a:spcBef>
              <a:spcAft>
                <a:spcPts val="0"/>
              </a:spcAft>
              <a:buSzPts val="2200"/>
              <a:buChar char="•"/>
              <a:defRPr/>
            </a:lvl5pPr>
            <a:lvl6pPr indent="-368300" lvl="5" marL="2743200" rtl="0" algn="l">
              <a:lnSpc>
                <a:spcPct val="90000"/>
              </a:lnSpc>
              <a:spcBef>
                <a:spcPts val="1700"/>
              </a:spcBef>
              <a:spcAft>
                <a:spcPts val="0"/>
              </a:spcAft>
              <a:buSzPts val="2200"/>
              <a:buChar char="•"/>
              <a:defRPr/>
            </a:lvl6pPr>
            <a:lvl7pPr indent="-368300" lvl="6" marL="3200400" rtl="0" algn="l">
              <a:lnSpc>
                <a:spcPct val="90000"/>
              </a:lnSpc>
              <a:spcBef>
                <a:spcPts val="1700"/>
              </a:spcBef>
              <a:spcAft>
                <a:spcPts val="0"/>
              </a:spcAft>
              <a:buSzPts val="2200"/>
              <a:buChar char="•"/>
              <a:defRPr/>
            </a:lvl7pPr>
            <a:lvl8pPr indent="-368300" lvl="7" marL="3657600" rtl="0" algn="l">
              <a:lnSpc>
                <a:spcPct val="90000"/>
              </a:lnSpc>
              <a:spcBef>
                <a:spcPts val="1700"/>
              </a:spcBef>
              <a:spcAft>
                <a:spcPts val="0"/>
              </a:spcAft>
              <a:buSzPts val="2200"/>
              <a:buChar char="•"/>
              <a:defRPr/>
            </a:lvl8pPr>
            <a:lvl9pPr indent="-368300" lvl="8" marL="4114800" rtl="0" algn="l">
              <a:lnSpc>
                <a:spcPct val="90000"/>
              </a:lnSpc>
              <a:spcBef>
                <a:spcPts val="1700"/>
              </a:spcBef>
              <a:spcAft>
                <a:spcPts val="0"/>
              </a:spcAft>
              <a:buSzPts val="2200"/>
              <a:buChar char="•"/>
              <a:defRPr/>
            </a:lvl9pPr>
          </a:lstStyle>
          <a:p/>
        </p:txBody>
      </p:sp>
      <p:sp>
        <p:nvSpPr>
          <p:cNvPr id="591" name="Google Shape;591;p157"/>
          <p:cNvSpPr txBox="1"/>
          <p:nvPr>
            <p:ph idx="12" type="sldNum"/>
          </p:nvPr>
        </p:nvSpPr>
        <p:spPr>
          <a:xfrm>
            <a:off x="8472458" y="4663217"/>
            <a:ext cx="5487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6">
  <p:cSld name="TITLE_16">
    <p:spTree>
      <p:nvGrpSpPr>
        <p:cNvPr id="592" name="Shape 592"/>
        <p:cNvGrpSpPr/>
        <p:nvPr/>
      </p:nvGrpSpPr>
      <p:grpSpPr>
        <a:xfrm>
          <a:off x="0" y="0"/>
          <a:ext cx="0" cy="0"/>
          <a:chOff x="0" y="0"/>
          <a:chExt cx="0" cy="0"/>
        </a:xfrm>
      </p:grpSpPr>
      <p:sp>
        <p:nvSpPr>
          <p:cNvPr id="593" name="Google Shape;593;p158"/>
          <p:cNvSpPr txBox="1"/>
          <p:nvPr>
            <p:ph type="ctrTitle"/>
          </p:nvPr>
        </p:nvSpPr>
        <p:spPr>
          <a:xfrm>
            <a:off x="311708" y="744575"/>
            <a:ext cx="8520600" cy="2052600"/>
          </a:xfrm>
          <a:prstGeom prst="rect">
            <a:avLst/>
          </a:prstGeom>
          <a:noFill/>
          <a:ln>
            <a:noFill/>
          </a:ln>
        </p:spPr>
        <p:txBody>
          <a:bodyPr anchorCtr="0" anchor="b" bIns="19050" lIns="19050" spcFirstLastPara="1" rIns="19050" wrap="square" tIns="19050">
            <a:normAutofit/>
          </a:bodyPr>
          <a:lstStyle>
            <a:lvl1pPr lvl="0" rtl="0" algn="ctr">
              <a:lnSpc>
                <a:spcPct val="80000"/>
              </a:lnSpc>
              <a:spcBef>
                <a:spcPts val="0"/>
              </a:spcBef>
              <a:spcAft>
                <a:spcPts val="0"/>
              </a:spcAft>
              <a:buSzPts val="5200"/>
              <a:buNone/>
              <a:defRPr sz="5200"/>
            </a:lvl1pPr>
            <a:lvl2pPr lvl="1" rtl="0" algn="ctr">
              <a:lnSpc>
                <a:spcPct val="80000"/>
              </a:lnSpc>
              <a:spcBef>
                <a:spcPts val="0"/>
              </a:spcBef>
              <a:spcAft>
                <a:spcPts val="0"/>
              </a:spcAft>
              <a:buSzPts val="5200"/>
              <a:buNone/>
              <a:defRPr sz="5200"/>
            </a:lvl2pPr>
            <a:lvl3pPr lvl="2" rtl="0" algn="ctr">
              <a:lnSpc>
                <a:spcPct val="80000"/>
              </a:lnSpc>
              <a:spcBef>
                <a:spcPts val="0"/>
              </a:spcBef>
              <a:spcAft>
                <a:spcPts val="0"/>
              </a:spcAft>
              <a:buSzPts val="5200"/>
              <a:buNone/>
              <a:defRPr sz="5200"/>
            </a:lvl3pPr>
            <a:lvl4pPr lvl="3" rtl="0" algn="ctr">
              <a:lnSpc>
                <a:spcPct val="80000"/>
              </a:lnSpc>
              <a:spcBef>
                <a:spcPts val="0"/>
              </a:spcBef>
              <a:spcAft>
                <a:spcPts val="0"/>
              </a:spcAft>
              <a:buSzPts val="5200"/>
              <a:buNone/>
              <a:defRPr sz="5200"/>
            </a:lvl4pPr>
            <a:lvl5pPr lvl="4" rtl="0" algn="ctr">
              <a:lnSpc>
                <a:spcPct val="80000"/>
              </a:lnSpc>
              <a:spcBef>
                <a:spcPts val="0"/>
              </a:spcBef>
              <a:spcAft>
                <a:spcPts val="0"/>
              </a:spcAft>
              <a:buSzPts val="5200"/>
              <a:buNone/>
              <a:defRPr sz="5200"/>
            </a:lvl5pPr>
            <a:lvl6pPr lvl="5" rtl="0" algn="ctr">
              <a:lnSpc>
                <a:spcPct val="80000"/>
              </a:lnSpc>
              <a:spcBef>
                <a:spcPts val="0"/>
              </a:spcBef>
              <a:spcAft>
                <a:spcPts val="0"/>
              </a:spcAft>
              <a:buSzPts val="5200"/>
              <a:buNone/>
              <a:defRPr sz="5200"/>
            </a:lvl6pPr>
            <a:lvl7pPr lvl="6" rtl="0" algn="ctr">
              <a:lnSpc>
                <a:spcPct val="80000"/>
              </a:lnSpc>
              <a:spcBef>
                <a:spcPts val="0"/>
              </a:spcBef>
              <a:spcAft>
                <a:spcPts val="0"/>
              </a:spcAft>
              <a:buSzPts val="5200"/>
              <a:buNone/>
              <a:defRPr sz="5200"/>
            </a:lvl7pPr>
            <a:lvl8pPr lvl="7" rtl="0" algn="ctr">
              <a:lnSpc>
                <a:spcPct val="80000"/>
              </a:lnSpc>
              <a:spcBef>
                <a:spcPts val="0"/>
              </a:spcBef>
              <a:spcAft>
                <a:spcPts val="0"/>
              </a:spcAft>
              <a:buSzPts val="5200"/>
              <a:buNone/>
              <a:defRPr sz="5200"/>
            </a:lvl8pPr>
            <a:lvl9pPr lvl="8" rtl="0" algn="ctr">
              <a:lnSpc>
                <a:spcPct val="80000"/>
              </a:lnSpc>
              <a:spcBef>
                <a:spcPts val="0"/>
              </a:spcBef>
              <a:spcAft>
                <a:spcPts val="0"/>
              </a:spcAft>
              <a:buSzPts val="5200"/>
              <a:buNone/>
              <a:defRPr sz="5200"/>
            </a:lvl9pPr>
          </a:lstStyle>
          <a:p/>
        </p:txBody>
      </p:sp>
      <p:sp>
        <p:nvSpPr>
          <p:cNvPr id="594" name="Google Shape;594;p158"/>
          <p:cNvSpPr txBox="1"/>
          <p:nvPr>
            <p:ph idx="1" type="subTitle"/>
          </p:nvPr>
        </p:nvSpPr>
        <p:spPr>
          <a:xfrm>
            <a:off x="311700" y="2834125"/>
            <a:ext cx="8520600" cy="792600"/>
          </a:xfrm>
          <a:prstGeom prst="rect">
            <a:avLst/>
          </a:prstGeom>
          <a:noFill/>
          <a:ln>
            <a:noFill/>
          </a:ln>
        </p:spPr>
        <p:txBody>
          <a:bodyPr anchorCtr="0" anchor="t" bIns="19050" lIns="19050" spcFirstLastPara="1" rIns="19050" wrap="square" tIns="19050">
            <a:normAutofit/>
          </a:bodyPr>
          <a:lstStyle>
            <a:lvl1pPr lvl="0" rtl="0" algn="ctr">
              <a:lnSpc>
                <a:spcPct val="100000"/>
              </a:lnSpc>
              <a:spcBef>
                <a:spcPts val="1700"/>
              </a:spcBef>
              <a:spcAft>
                <a:spcPts val="0"/>
              </a:spcAft>
              <a:buSzPts val="2800"/>
              <a:buNone/>
              <a:defRPr sz="2800"/>
            </a:lvl1pPr>
            <a:lvl2pPr lvl="1" rtl="0" algn="ctr">
              <a:lnSpc>
                <a:spcPct val="100000"/>
              </a:lnSpc>
              <a:spcBef>
                <a:spcPts val="1700"/>
              </a:spcBef>
              <a:spcAft>
                <a:spcPts val="0"/>
              </a:spcAft>
              <a:buSzPts val="2800"/>
              <a:buNone/>
              <a:defRPr sz="2800"/>
            </a:lvl2pPr>
            <a:lvl3pPr lvl="2" rtl="0" algn="ctr">
              <a:lnSpc>
                <a:spcPct val="100000"/>
              </a:lnSpc>
              <a:spcBef>
                <a:spcPts val="1700"/>
              </a:spcBef>
              <a:spcAft>
                <a:spcPts val="0"/>
              </a:spcAft>
              <a:buSzPts val="2800"/>
              <a:buNone/>
              <a:defRPr sz="2800"/>
            </a:lvl3pPr>
            <a:lvl4pPr lvl="3" rtl="0" algn="ctr">
              <a:lnSpc>
                <a:spcPct val="100000"/>
              </a:lnSpc>
              <a:spcBef>
                <a:spcPts val="1700"/>
              </a:spcBef>
              <a:spcAft>
                <a:spcPts val="0"/>
              </a:spcAft>
              <a:buSzPts val="2800"/>
              <a:buNone/>
              <a:defRPr sz="2800"/>
            </a:lvl4pPr>
            <a:lvl5pPr lvl="4" rtl="0" algn="ctr">
              <a:lnSpc>
                <a:spcPct val="100000"/>
              </a:lnSpc>
              <a:spcBef>
                <a:spcPts val="1700"/>
              </a:spcBef>
              <a:spcAft>
                <a:spcPts val="0"/>
              </a:spcAft>
              <a:buSzPts val="2800"/>
              <a:buNone/>
              <a:defRPr sz="2800"/>
            </a:lvl5pPr>
            <a:lvl6pPr lvl="5" rtl="0" algn="ctr">
              <a:lnSpc>
                <a:spcPct val="100000"/>
              </a:lnSpc>
              <a:spcBef>
                <a:spcPts val="1700"/>
              </a:spcBef>
              <a:spcAft>
                <a:spcPts val="0"/>
              </a:spcAft>
              <a:buSzPts val="2800"/>
              <a:buNone/>
              <a:defRPr sz="2800"/>
            </a:lvl6pPr>
            <a:lvl7pPr lvl="6" rtl="0" algn="ctr">
              <a:lnSpc>
                <a:spcPct val="100000"/>
              </a:lnSpc>
              <a:spcBef>
                <a:spcPts val="1700"/>
              </a:spcBef>
              <a:spcAft>
                <a:spcPts val="0"/>
              </a:spcAft>
              <a:buSzPts val="2800"/>
              <a:buNone/>
              <a:defRPr sz="2800"/>
            </a:lvl7pPr>
            <a:lvl8pPr lvl="7" rtl="0" algn="ctr">
              <a:lnSpc>
                <a:spcPct val="100000"/>
              </a:lnSpc>
              <a:spcBef>
                <a:spcPts val="1700"/>
              </a:spcBef>
              <a:spcAft>
                <a:spcPts val="0"/>
              </a:spcAft>
              <a:buSzPts val="2800"/>
              <a:buNone/>
              <a:defRPr sz="2800"/>
            </a:lvl8pPr>
            <a:lvl9pPr lvl="8" rtl="0" algn="ctr">
              <a:lnSpc>
                <a:spcPct val="100000"/>
              </a:lnSpc>
              <a:spcBef>
                <a:spcPts val="1700"/>
              </a:spcBef>
              <a:spcAft>
                <a:spcPts val="0"/>
              </a:spcAft>
              <a:buSzPts val="2800"/>
              <a:buNone/>
              <a:defRPr sz="2800"/>
            </a:lvl9pPr>
          </a:lstStyle>
          <a:p/>
        </p:txBody>
      </p:sp>
      <p:sp>
        <p:nvSpPr>
          <p:cNvPr id="595" name="Google Shape;595;p158"/>
          <p:cNvSpPr txBox="1"/>
          <p:nvPr>
            <p:ph idx="12" type="sldNum"/>
          </p:nvPr>
        </p:nvSpPr>
        <p:spPr>
          <a:xfrm>
            <a:off x="8472458" y="4663217"/>
            <a:ext cx="5487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8">
  <p:cSld name="Title Only 0_10">
    <p:spTree>
      <p:nvGrpSpPr>
        <p:cNvPr id="596" name="Shape 596"/>
        <p:cNvGrpSpPr/>
        <p:nvPr/>
      </p:nvGrpSpPr>
      <p:grpSpPr>
        <a:xfrm>
          <a:off x="0" y="0"/>
          <a:ext cx="0" cy="0"/>
          <a:chOff x="0" y="0"/>
          <a:chExt cx="0" cy="0"/>
        </a:xfrm>
      </p:grpSpPr>
      <p:sp>
        <p:nvSpPr>
          <p:cNvPr id="597" name="Google Shape;597;p159"/>
          <p:cNvSpPr txBox="1"/>
          <p:nvPr>
            <p:ph type="title"/>
          </p:nvPr>
        </p:nvSpPr>
        <p:spPr>
          <a:xfrm>
            <a:off x="4435246" y="4451175"/>
            <a:ext cx="4080000" cy="994200"/>
          </a:xfrm>
          <a:prstGeom prst="rect">
            <a:avLst/>
          </a:prstGeom>
          <a:noFill/>
          <a:ln>
            <a:noFill/>
          </a:ln>
        </p:spPr>
        <p:txBody>
          <a:bodyPr anchorCtr="0" anchor="t" bIns="19050" lIns="19050" spcFirstLastPara="1" rIns="19050" wrap="square" tIns="19050">
            <a:normAutofit/>
          </a:bodyPr>
          <a:lstStyle>
            <a:lvl1pPr lv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598" name="Google Shape;598;p159"/>
          <p:cNvSpPr txBox="1"/>
          <p:nvPr>
            <p:ph idx="12" type="sldNum"/>
          </p:nvPr>
        </p:nvSpPr>
        <p:spPr>
          <a:xfrm>
            <a:off x="6381012" y="228876"/>
            <a:ext cx="219300" cy="251100"/>
          </a:xfrm>
          <a:prstGeom prst="rect">
            <a:avLst/>
          </a:prstGeom>
          <a:noFill/>
          <a:ln>
            <a:noFill/>
          </a:ln>
        </p:spPr>
        <p:txBody>
          <a:bodyPr anchorCtr="0" anchor="t" bIns="17625" lIns="17625" spcFirstLastPara="1" rIns="17625" wrap="square" tIns="17625">
            <a:spAutoFit/>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sz="700">
              <a:latin typeface="Helvetica Neue"/>
              <a:ea typeface="Helvetica Neue"/>
              <a:cs typeface="Helvetica Neue"/>
              <a:sym typeface="Helvetica Neue"/>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type="blank">
  <p:cSld name="BLANK">
    <p:spTree>
      <p:nvGrpSpPr>
        <p:cNvPr id="599" name="Shape 599"/>
        <p:cNvGrpSpPr/>
        <p:nvPr/>
      </p:nvGrpSpPr>
      <p:grpSpPr>
        <a:xfrm>
          <a:off x="0" y="0"/>
          <a:ext cx="0" cy="0"/>
          <a:chOff x="0" y="0"/>
          <a:chExt cx="0" cy="0"/>
        </a:xfrm>
      </p:grpSpPr>
      <p:sp>
        <p:nvSpPr>
          <p:cNvPr id="600" name="Google Shape;600;p160"/>
          <p:cNvSpPr txBox="1"/>
          <p:nvPr>
            <p:ph idx="12" type="sldNum"/>
          </p:nvPr>
        </p:nvSpPr>
        <p:spPr>
          <a:xfrm>
            <a:off x="8472458" y="4663217"/>
            <a:ext cx="5487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Title Slide">
  <p:cSld name="34_Title Slide">
    <p:spTree>
      <p:nvGrpSpPr>
        <p:cNvPr id="601" name="Shape 601"/>
        <p:cNvGrpSpPr/>
        <p:nvPr/>
      </p:nvGrpSpPr>
      <p:grpSpPr>
        <a:xfrm>
          <a:off x="0" y="0"/>
          <a:ext cx="0" cy="0"/>
          <a:chOff x="0" y="0"/>
          <a:chExt cx="0" cy="0"/>
        </a:xfrm>
      </p:grpSpPr>
      <p:sp>
        <p:nvSpPr>
          <p:cNvPr id="602" name="Google Shape;602;p161"/>
          <p:cNvSpPr/>
          <p:nvPr>
            <p:ph idx="2" type="pic"/>
          </p:nvPr>
        </p:nvSpPr>
        <p:spPr>
          <a:xfrm>
            <a:off x="4124671" y="3700318"/>
            <a:ext cx="893400" cy="917700"/>
          </a:xfrm>
          <a:prstGeom prst="ellipse">
            <a:avLst/>
          </a:prstGeom>
          <a:solidFill>
            <a:schemeClr val="lt1"/>
          </a:solidFill>
          <a:ln>
            <a:noFill/>
          </a:ln>
        </p:spPr>
      </p:sp>
      <p:sp>
        <p:nvSpPr>
          <p:cNvPr id="603" name="Google Shape;603;p161"/>
          <p:cNvSpPr/>
          <p:nvPr>
            <p:ph idx="3" type="pic"/>
          </p:nvPr>
        </p:nvSpPr>
        <p:spPr>
          <a:xfrm>
            <a:off x="768304" y="2569548"/>
            <a:ext cx="893400" cy="917700"/>
          </a:xfrm>
          <a:prstGeom prst="ellipse">
            <a:avLst/>
          </a:prstGeom>
          <a:solidFill>
            <a:schemeClr val="lt1"/>
          </a:solidFill>
          <a:ln>
            <a:noFill/>
          </a:ln>
        </p:spPr>
      </p:sp>
      <p:sp>
        <p:nvSpPr>
          <p:cNvPr id="604" name="Google Shape;604;p161"/>
          <p:cNvSpPr/>
          <p:nvPr>
            <p:ph idx="4" type="pic"/>
          </p:nvPr>
        </p:nvSpPr>
        <p:spPr>
          <a:xfrm>
            <a:off x="4124672" y="983768"/>
            <a:ext cx="3889500" cy="2275500"/>
          </a:xfrm>
          <a:prstGeom prst="rect">
            <a:avLst/>
          </a:prstGeom>
          <a:solidFill>
            <a:schemeClr val="lt1"/>
          </a:solidFill>
          <a:ln>
            <a:noFill/>
          </a:ln>
        </p:spPr>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itle Slide">
  <p:cSld name="25_Title Slide">
    <p:spTree>
      <p:nvGrpSpPr>
        <p:cNvPr id="605" name="Shape 605"/>
        <p:cNvGrpSpPr/>
        <p:nvPr/>
      </p:nvGrpSpPr>
      <p:grpSpPr>
        <a:xfrm>
          <a:off x="0" y="0"/>
          <a:ext cx="0" cy="0"/>
          <a:chOff x="0" y="0"/>
          <a:chExt cx="0" cy="0"/>
        </a:xfrm>
      </p:grpSpPr>
      <p:sp>
        <p:nvSpPr>
          <p:cNvPr id="606" name="Google Shape;606;p162"/>
          <p:cNvSpPr/>
          <p:nvPr>
            <p:ph idx="2" type="pic"/>
          </p:nvPr>
        </p:nvSpPr>
        <p:spPr>
          <a:xfrm>
            <a:off x="780757" y="496868"/>
            <a:ext cx="7582500" cy="3048600"/>
          </a:xfrm>
          <a:prstGeom prst="rect">
            <a:avLst/>
          </a:prstGeom>
          <a:solidFill>
            <a:schemeClr val="lt1"/>
          </a:solidFill>
          <a:ln>
            <a:noFill/>
          </a:ln>
        </p:spPr>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bg>
      <p:bgPr>
        <a:solidFill>
          <a:srgbClr val="F1F3EF"/>
        </a:solidFill>
      </p:bgPr>
    </p:bg>
    <p:spTree>
      <p:nvGrpSpPr>
        <p:cNvPr id="607" name="Shape 607"/>
        <p:cNvGrpSpPr/>
        <p:nvPr/>
      </p:nvGrpSpPr>
      <p:grpSpPr>
        <a:xfrm>
          <a:off x="0" y="0"/>
          <a:ext cx="0" cy="0"/>
          <a:chOff x="0" y="0"/>
          <a:chExt cx="0" cy="0"/>
        </a:xfrm>
      </p:grpSpPr>
      <p:sp>
        <p:nvSpPr>
          <p:cNvPr id="608" name="Google Shape;608;p163"/>
          <p:cNvSpPr txBox="1"/>
          <p:nvPr>
            <p:ph type="title"/>
          </p:nvPr>
        </p:nvSpPr>
        <p:spPr>
          <a:xfrm>
            <a:off x="311700" y="445025"/>
            <a:ext cx="8520600" cy="572700"/>
          </a:xfrm>
          <a:prstGeom prst="rect">
            <a:avLst/>
          </a:prstGeom>
          <a:noFill/>
          <a:ln>
            <a:noFill/>
          </a:ln>
        </p:spPr>
        <p:txBody>
          <a:bodyPr anchorCtr="0" anchor="t" bIns="19050" lIns="19050" spcFirstLastPara="1" rIns="19050" wrap="square" tIns="19050">
            <a:normAutofit/>
          </a:bodyPr>
          <a:lstStyle>
            <a:lvl1pPr lvl="0" rtl="0" algn="l">
              <a:lnSpc>
                <a:spcPct val="80000"/>
              </a:lnSpc>
              <a:spcBef>
                <a:spcPts val="0"/>
              </a:spcBef>
              <a:spcAft>
                <a:spcPts val="0"/>
              </a:spcAft>
              <a:buSzPts val="3800"/>
              <a:buFont typeface="Anton"/>
              <a:buNone/>
              <a:defRPr sz="3800">
                <a:latin typeface="Anton"/>
                <a:ea typeface="Anton"/>
                <a:cs typeface="Anton"/>
                <a:sym typeface="Anton"/>
              </a:defRPr>
            </a:lvl1pPr>
            <a:lvl2pPr lvl="1" rtl="0" algn="l">
              <a:lnSpc>
                <a:spcPct val="80000"/>
              </a:lnSpc>
              <a:spcBef>
                <a:spcPts val="0"/>
              </a:spcBef>
              <a:spcAft>
                <a:spcPts val="0"/>
              </a:spcAft>
              <a:buSzPts val="3200"/>
              <a:buNone/>
              <a:defRPr/>
            </a:lvl2pPr>
            <a:lvl3pPr lvl="2" rtl="0" algn="l">
              <a:lnSpc>
                <a:spcPct val="80000"/>
              </a:lnSpc>
              <a:spcBef>
                <a:spcPts val="0"/>
              </a:spcBef>
              <a:spcAft>
                <a:spcPts val="0"/>
              </a:spcAft>
              <a:buSzPts val="3200"/>
              <a:buNone/>
              <a:defRPr/>
            </a:lvl3pPr>
            <a:lvl4pPr lvl="3" rtl="0" algn="l">
              <a:lnSpc>
                <a:spcPct val="80000"/>
              </a:lnSpc>
              <a:spcBef>
                <a:spcPts val="0"/>
              </a:spcBef>
              <a:spcAft>
                <a:spcPts val="0"/>
              </a:spcAft>
              <a:buSzPts val="3200"/>
              <a:buNone/>
              <a:defRPr/>
            </a:lvl4pPr>
            <a:lvl5pPr lvl="4" rtl="0" algn="l">
              <a:lnSpc>
                <a:spcPct val="80000"/>
              </a:lnSpc>
              <a:spcBef>
                <a:spcPts val="0"/>
              </a:spcBef>
              <a:spcAft>
                <a:spcPts val="0"/>
              </a:spcAft>
              <a:buSzPts val="3200"/>
              <a:buNone/>
              <a:defRPr/>
            </a:lvl5pPr>
            <a:lvl6pPr lvl="5" rtl="0" algn="l">
              <a:lnSpc>
                <a:spcPct val="80000"/>
              </a:lnSpc>
              <a:spcBef>
                <a:spcPts val="0"/>
              </a:spcBef>
              <a:spcAft>
                <a:spcPts val="0"/>
              </a:spcAft>
              <a:buSzPts val="3200"/>
              <a:buNone/>
              <a:defRPr/>
            </a:lvl6pPr>
            <a:lvl7pPr lvl="6" rtl="0" algn="l">
              <a:lnSpc>
                <a:spcPct val="80000"/>
              </a:lnSpc>
              <a:spcBef>
                <a:spcPts val="0"/>
              </a:spcBef>
              <a:spcAft>
                <a:spcPts val="0"/>
              </a:spcAft>
              <a:buSzPts val="3200"/>
              <a:buNone/>
              <a:defRPr/>
            </a:lvl7pPr>
            <a:lvl8pPr lvl="7" rtl="0" algn="l">
              <a:lnSpc>
                <a:spcPct val="80000"/>
              </a:lnSpc>
              <a:spcBef>
                <a:spcPts val="0"/>
              </a:spcBef>
              <a:spcAft>
                <a:spcPts val="0"/>
              </a:spcAft>
              <a:buSzPts val="3200"/>
              <a:buNone/>
              <a:defRPr/>
            </a:lvl8pPr>
            <a:lvl9pPr lvl="8" rtl="0" algn="l">
              <a:lnSpc>
                <a:spcPct val="80000"/>
              </a:lnSpc>
              <a:spcBef>
                <a:spcPts val="0"/>
              </a:spcBef>
              <a:spcAft>
                <a:spcPts val="0"/>
              </a:spcAft>
              <a:buSzPts val="3200"/>
              <a:buNone/>
              <a:defRPr/>
            </a:lvl9pPr>
          </a:lstStyle>
          <a:p/>
        </p:txBody>
      </p:sp>
      <p:sp>
        <p:nvSpPr>
          <p:cNvPr id="609" name="Google Shape;609;p163"/>
          <p:cNvSpPr txBox="1"/>
          <p:nvPr>
            <p:ph idx="1" type="body"/>
          </p:nvPr>
        </p:nvSpPr>
        <p:spPr>
          <a:xfrm>
            <a:off x="311700" y="1152475"/>
            <a:ext cx="8520600" cy="3416400"/>
          </a:xfrm>
          <a:prstGeom prst="rect">
            <a:avLst/>
          </a:prstGeom>
          <a:noFill/>
          <a:ln>
            <a:noFill/>
          </a:ln>
        </p:spPr>
        <p:txBody>
          <a:bodyPr anchorCtr="0" anchor="t" bIns="19050" lIns="19050" spcFirstLastPara="1" rIns="19050" wrap="square" tIns="19050">
            <a:normAutofit/>
          </a:bodyPr>
          <a:lstStyle>
            <a:lvl1pPr indent="-368300" lvl="0" marL="457200" rtl="0" algn="l">
              <a:lnSpc>
                <a:spcPct val="90000"/>
              </a:lnSpc>
              <a:spcBef>
                <a:spcPts val="1700"/>
              </a:spcBef>
              <a:spcAft>
                <a:spcPts val="0"/>
              </a:spcAft>
              <a:buClr>
                <a:srgbClr val="1E1D5A"/>
              </a:buClr>
              <a:buSzPts val="2200"/>
              <a:buChar char="•"/>
              <a:defRPr>
                <a:solidFill>
                  <a:srgbClr val="1E1D5A"/>
                </a:solidFill>
              </a:defRPr>
            </a:lvl1pPr>
            <a:lvl2pPr indent="-368300" lvl="1" marL="914400" rtl="0" algn="l">
              <a:lnSpc>
                <a:spcPct val="90000"/>
              </a:lnSpc>
              <a:spcBef>
                <a:spcPts val="1700"/>
              </a:spcBef>
              <a:spcAft>
                <a:spcPts val="0"/>
              </a:spcAft>
              <a:buSzPts val="2200"/>
              <a:buChar char="•"/>
              <a:defRPr/>
            </a:lvl2pPr>
            <a:lvl3pPr indent="-368300" lvl="2" marL="1371600" rtl="0" algn="l">
              <a:lnSpc>
                <a:spcPct val="90000"/>
              </a:lnSpc>
              <a:spcBef>
                <a:spcPts val="1700"/>
              </a:spcBef>
              <a:spcAft>
                <a:spcPts val="0"/>
              </a:spcAft>
              <a:buSzPts val="2200"/>
              <a:buChar char="•"/>
              <a:defRPr/>
            </a:lvl3pPr>
            <a:lvl4pPr indent="-368300" lvl="3" marL="1828800" rtl="0" algn="l">
              <a:lnSpc>
                <a:spcPct val="90000"/>
              </a:lnSpc>
              <a:spcBef>
                <a:spcPts val="1700"/>
              </a:spcBef>
              <a:spcAft>
                <a:spcPts val="0"/>
              </a:spcAft>
              <a:buSzPts val="2200"/>
              <a:buChar char="•"/>
              <a:defRPr/>
            </a:lvl4pPr>
            <a:lvl5pPr indent="-368300" lvl="4" marL="2286000" rtl="0" algn="l">
              <a:lnSpc>
                <a:spcPct val="90000"/>
              </a:lnSpc>
              <a:spcBef>
                <a:spcPts val="1700"/>
              </a:spcBef>
              <a:spcAft>
                <a:spcPts val="0"/>
              </a:spcAft>
              <a:buSzPts val="2200"/>
              <a:buChar char="•"/>
              <a:defRPr/>
            </a:lvl5pPr>
            <a:lvl6pPr indent="-368300" lvl="5" marL="2743200" rtl="0" algn="l">
              <a:lnSpc>
                <a:spcPct val="90000"/>
              </a:lnSpc>
              <a:spcBef>
                <a:spcPts val="1700"/>
              </a:spcBef>
              <a:spcAft>
                <a:spcPts val="0"/>
              </a:spcAft>
              <a:buSzPts val="2200"/>
              <a:buChar char="•"/>
              <a:defRPr/>
            </a:lvl6pPr>
            <a:lvl7pPr indent="-368300" lvl="6" marL="3200400" rtl="0" algn="l">
              <a:lnSpc>
                <a:spcPct val="90000"/>
              </a:lnSpc>
              <a:spcBef>
                <a:spcPts val="1700"/>
              </a:spcBef>
              <a:spcAft>
                <a:spcPts val="0"/>
              </a:spcAft>
              <a:buSzPts val="2200"/>
              <a:buChar char="•"/>
              <a:defRPr/>
            </a:lvl7pPr>
            <a:lvl8pPr indent="-368300" lvl="7" marL="3657600" rtl="0" algn="l">
              <a:lnSpc>
                <a:spcPct val="90000"/>
              </a:lnSpc>
              <a:spcBef>
                <a:spcPts val="1700"/>
              </a:spcBef>
              <a:spcAft>
                <a:spcPts val="0"/>
              </a:spcAft>
              <a:buSzPts val="2200"/>
              <a:buChar char="•"/>
              <a:defRPr/>
            </a:lvl8pPr>
            <a:lvl9pPr indent="-368300" lvl="8" marL="4114800" rtl="0" algn="l">
              <a:lnSpc>
                <a:spcPct val="90000"/>
              </a:lnSpc>
              <a:spcBef>
                <a:spcPts val="1700"/>
              </a:spcBef>
              <a:spcAft>
                <a:spcPts val="0"/>
              </a:spcAft>
              <a:buSzPts val="2200"/>
              <a:buChar char="•"/>
              <a:defRPr/>
            </a:lvl9pPr>
          </a:lstStyle>
          <a:p/>
        </p:txBody>
      </p:sp>
      <p:sp>
        <p:nvSpPr>
          <p:cNvPr id="610" name="Google Shape;610;p163"/>
          <p:cNvSpPr txBox="1"/>
          <p:nvPr>
            <p:ph idx="12" type="sldNum"/>
          </p:nvPr>
        </p:nvSpPr>
        <p:spPr>
          <a:xfrm>
            <a:off x="8472458" y="4663217"/>
            <a:ext cx="5487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p:cSld name="Title Only 0">
    <p:spTree>
      <p:nvGrpSpPr>
        <p:cNvPr id="615" name="Shape 615"/>
        <p:cNvGrpSpPr/>
        <p:nvPr/>
      </p:nvGrpSpPr>
      <p:grpSpPr>
        <a:xfrm>
          <a:off x="0" y="0"/>
          <a:ext cx="0" cy="0"/>
          <a:chOff x="0" y="0"/>
          <a:chExt cx="0" cy="0"/>
        </a:xfrm>
      </p:grpSpPr>
      <p:sp>
        <p:nvSpPr>
          <p:cNvPr id="616" name="Google Shape;616;p165"/>
          <p:cNvSpPr txBox="1"/>
          <p:nvPr>
            <p:ph type="title"/>
          </p:nvPr>
        </p:nvSpPr>
        <p:spPr>
          <a:xfrm>
            <a:off x="4435246" y="4451175"/>
            <a:ext cx="4080000" cy="994200"/>
          </a:xfrm>
          <a:prstGeom prst="rect">
            <a:avLst/>
          </a:prstGeom>
          <a:noFill/>
          <a:ln>
            <a:noFill/>
          </a:ln>
        </p:spPr>
        <p:txBody>
          <a:bodyPr anchorCtr="0" anchor="t" bIns="91425" lIns="91425" spcFirstLastPara="1" rIns="91425" wrap="square" tIns="91425">
            <a:normAutofit/>
          </a:bodyPr>
          <a:lstStyle>
            <a:lvl1pPr lv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617" name="Google Shape;617;p165"/>
          <p:cNvSpPr txBox="1"/>
          <p:nvPr>
            <p:ph idx="12" type="sldNum"/>
          </p:nvPr>
        </p:nvSpPr>
        <p:spPr>
          <a:xfrm>
            <a:off x="6381012" y="228876"/>
            <a:ext cx="219300" cy="237300"/>
          </a:xfrm>
          <a:prstGeom prst="rect">
            <a:avLst/>
          </a:prstGeom>
          <a:noFill/>
          <a:ln>
            <a:noFill/>
          </a:ln>
        </p:spPr>
        <p:txBody>
          <a:bodyPr anchorCtr="0" anchor="t" bIns="17625" lIns="17625" spcFirstLastPara="1" rIns="17625" wrap="square" tIns="17625">
            <a:normAutofit lnSpcReduction="10000"/>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6">
  <p:cSld name="TITLE_12">
    <p:spTree>
      <p:nvGrpSpPr>
        <p:cNvPr id="618" name="Shape 618"/>
        <p:cNvGrpSpPr/>
        <p:nvPr/>
      </p:nvGrpSpPr>
      <p:grpSpPr>
        <a:xfrm>
          <a:off x="0" y="0"/>
          <a:ext cx="0" cy="0"/>
          <a:chOff x="0" y="0"/>
          <a:chExt cx="0" cy="0"/>
        </a:xfrm>
      </p:grpSpPr>
      <p:sp>
        <p:nvSpPr>
          <p:cNvPr id="619" name="Google Shape;619;p1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9" name="Shape 69"/>
        <p:cNvGrpSpPr/>
        <p:nvPr/>
      </p:nvGrpSpPr>
      <p:grpSpPr>
        <a:xfrm>
          <a:off x="0" y="0"/>
          <a:ext cx="0" cy="0"/>
          <a:chOff x="0" y="0"/>
          <a:chExt cx="0" cy="0"/>
        </a:xfrm>
      </p:grpSpPr>
      <p:sp>
        <p:nvSpPr>
          <p:cNvPr id="70" name="Google Shape;70;p18"/>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1" name="Google Shape;71;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20" name="Shape 620"/>
        <p:cNvGrpSpPr/>
        <p:nvPr/>
      </p:nvGrpSpPr>
      <p:grpSpPr>
        <a:xfrm>
          <a:off x="0" y="0"/>
          <a:ext cx="0" cy="0"/>
          <a:chOff x="0" y="0"/>
          <a:chExt cx="0" cy="0"/>
        </a:xfrm>
      </p:grpSpPr>
      <p:sp>
        <p:nvSpPr>
          <p:cNvPr id="621" name="Google Shape;621;p167"/>
          <p:cNvSpPr txBox="1"/>
          <p:nvPr>
            <p:ph idx="12" type="sldNum"/>
          </p:nvPr>
        </p:nvSpPr>
        <p:spPr>
          <a:xfrm>
            <a:off x="6553200" y="4767262"/>
            <a:ext cx="2133600" cy="276000"/>
          </a:xfrm>
          <a:prstGeom prst="rect">
            <a:avLst/>
          </a:prstGeom>
          <a:noFill/>
          <a:ln>
            <a:noFill/>
          </a:ln>
        </p:spPr>
        <p:txBody>
          <a:bodyPr anchorCtr="0" anchor="t" bIns="17625" lIns="17625" spcFirstLastPara="1" rIns="17625" wrap="square" tIns="17625">
            <a:normAutofit/>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2" name="Shape 622"/>
        <p:cNvGrpSpPr/>
        <p:nvPr/>
      </p:nvGrpSpPr>
      <p:grpSpPr>
        <a:xfrm>
          <a:off x="0" y="0"/>
          <a:ext cx="0" cy="0"/>
          <a:chOff x="0" y="0"/>
          <a:chExt cx="0" cy="0"/>
        </a:xfrm>
      </p:grpSpPr>
      <p:sp>
        <p:nvSpPr>
          <p:cNvPr id="623" name="Google Shape;623;p16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624" name="Google Shape;624;p16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25" name="Google Shape;625;p1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6" name="Shape 626"/>
        <p:cNvGrpSpPr/>
        <p:nvPr/>
      </p:nvGrpSpPr>
      <p:grpSpPr>
        <a:xfrm>
          <a:off x="0" y="0"/>
          <a:ext cx="0" cy="0"/>
          <a:chOff x="0" y="0"/>
          <a:chExt cx="0" cy="0"/>
        </a:xfrm>
      </p:grpSpPr>
      <p:sp>
        <p:nvSpPr>
          <p:cNvPr id="627" name="Google Shape;627;p16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628" name="Google Shape;628;p1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29" name="Shape 629"/>
        <p:cNvGrpSpPr/>
        <p:nvPr/>
      </p:nvGrpSpPr>
      <p:grpSpPr>
        <a:xfrm>
          <a:off x="0" y="0"/>
          <a:ext cx="0" cy="0"/>
          <a:chOff x="0" y="0"/>
          <a:chExt cx="0" cy="0"/>
        </a:xfrm>
      </p:grpSpPr>
      <p:sp>
        <p:nvSpPr>
          <p:cNvPr id="630" name="Google Shape;630;p17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31" name="Google Shape;631;p17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632" name="Google Shape;632;p1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33" name="Shape 633"/>
        <p:cNvGrpSpPr/>
        <p:nvPr/>
      </p:nvGrpSpPr>
      <p:grpSpPr>
        <a:xfrm>
          <a:off x="0" y="0"/>
          <a:ext cx="0" cy="0"/>
          <a:chOff x="0" y="0"/>
          <a:chExt cx="0" cy="0"/>
        </a:xfrm>
      </p:grpSpPr>
      <p:sp>
        <p:nvSpPr>
          <p:cNvPr id="634" name="Google Shape;634;p17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35" name="Google Shape;635;p17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636" name="Google Shape;636;p17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637" name="Google Shape;637;p1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8" name="Shape 638"/>
        <p:cNvGrpSpPr/>
        <p:nvPr/>
      </p:nvGrpSpPr>
      <p:grpSpPr>
        <a:xfrm>
          <a:off x="0" y="0"/>
          <a:ext cx="0" cy="0"/>
          <a:chOff x="0" y="0"/>
          <a:chExt cx="0" cy="0"/>
        </a:xfrm>
      </p:grpSpPr>
      <p:sp>
        <p:nvSpPr>
          <p:cNvPr id="639" name="Google Shape;639;p17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40" name="Google Shape;640;p1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41" name="Shape 641"/>
        <p:cNvGrpSpPr/>
        <p:nvPr/>
      </p:nvGrpSpPr>
      <p:grpSpPr>
        <a:xfrm>
          <a:off x="0" y="0"/>
          <a:ext cx="0" cy="0"/>
          <a:chOff x="0" y="0"/>
          <a:chExt cx="0" cy="0"/>
        </a:xfrm>
      </p:grpSpPr>
      <p:sp>
        <p:nvSpPr>
          <p:cNvPr id="642" name="Google Shape;642;p17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643" name="Google Shape;643;p17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644" name="Google Shape;644;p1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45" name="Shape 645"/>
        <p:cNvGrpSpPr/>
        <p:nvPr/>
      </p:nvGrpSpPr>
      <p:grpSpPr>
        <a:xfrm>
          <a:off x="0" y="0"/>
          <a:ext cx="0" cy="0"/>
          <a:chOff x="0" y="0"/>
          <a:chExt cx="0" cy="0"/>
        </a:xfrm>
      </p:grpSpPr>
      <p:sp>
        <p:nvSpPr>
          <p:cNvPr id="646" name="Google Shape;646;p17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647" name="Google Shape;647;p1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48" name="Shape 648"/>
        <p:cNvGrpSpPr/>
        <p:nvPr/>
      </p:nvGrpSpPr>
      <p:grpSpPr>
        <a:xfrm>
          <a:off x="0" y="0"/>
          <a:ext cx="0" cy="0"/>
          <a:chOff x="0" y="0"/>
          <a:chExt cx="0" cy="0"/>
        </a:xfrm>
      </p:grpSpPr>
      <p:sp>
        <p:nvSpPr>
          <p:cNvPr id="649" name="Google Shape;649;p17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17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651" name="Google Shape;651;p17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52" name="Google Shape;652;p17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653" name="Google Shape;653;p1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54" name="Shape 654"/>
        <p:cNvGrpSpPr/>
        <p:nvPr/>
      </p:nvGrpSpPr>
      <p:grpSpPr>
        <a:xfrm>
          <a:off x="0" y="0"/>
          <a:ext cx="0" cy="0"/>
          <a:chOff x="0" y="0"/>
          <a:chExt cx="0" cy="0"/>
        </a:xfrm>
      </p:grpSpPr>
      <p:sp>
        <p:nvSpPr>
          <p:cNvPr id="655" name="Google Shape;655;p17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SzPts val="1800"/>
              <a:buNone/>
              <a:defRPr/>
            </a:lvl1pPr>
          </a:lstStyle>
          <a:p/>
        </p:txBody>
      </p:sp>
      <p:sp>
        <p:nvSpPr>
          <p:cNvPr id="656" name="Google Shape;656;p1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F1F3EF"/>
        </a:solidFill>
      </p:bgPr>
    </p:bg>
    <p:spTree>
      <p:nvGrpSpPr>
        <p:cNvPr id="72" name="Shape 72"/>
        <p:cNvGrpSpPr/>
        <p:nvPr/>
      </p:nvGrpSpPr>
      <p:grpSpPr>
        <a:xfrm>
          <a:off x="0" y="0"/>
          <a:ext cx="0" cy="0"/>
          <a:chOff x="0" y="0"/>
          <a:chExt cx="0" cy="0"/>
        </a:xfrm>
      </p:grpSpPr>
      <p:sp>
        <p:nvSpPr>
          <p:cNvPr id="73" name="Google Shape;73;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Font typeface="Anton"/>
              <a:buNone/>
              <a:defRPr sz="3800">
                <a:latin typeface="Anton"/>
                <a:ea typeface="Anton"/>
                <a:cs typeface="Anton"/>
                <a:sym typeface="Anton"/>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1E1D5A"/>
              </a:buClr>
              <a:buSzPts val="1800"/>
              <a:buChar char="●"/>
              <a:defRPr>
                <a:solidFill>
                  <a:srgbClr val="1E1D5A"/>
                </a:solidFill>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5" name="Google Shape;75;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57" name="Shape 657"/>
        <p:cNvGrpSpPr/>
        <p:nvPr/>
      </p:nvGrpSpPr>
      <p:grpSpPr>
        <a:xfrm>
          <a:off x="0" y="0"/>
          <a:ext cx="0" cy="0"/>
          <a:chOff x="0" y="0"/>
          <a:chExt cx="0" cy="0"/>
        </a:xfrm>
      </p:grpSpPr>
      <p:sp>
        <p:nvSpPr>
          <p:cNvPr id="658" name="Google Shape;658;p17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659" name="Google Shape;659;p17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0"/>
              </a:spcBef>
              <a:spcAft>
                <a:spcPts val="0"/>
              </a:spcAft>
              <a:buSzPts val="1400"/>
              <a:buChar char="○"/>
              <a:defRPr/>
            </a:lvl2pPr>
            <a:lvl3pPr indent="-317500" lvl="2" marL="1371600" rtl="0" algn="ctr">
              <a:lnSpc>
                <a:spcPct val="115000"/>
              </a:lnSpc>
              <a:spcBef>
                <a:spcPts val="0"/>
              </a:spcBef>
              <a:spcAft>
                <a:spcPts val="0"/>
              </a:spcAft>
              <a:buSzPts val="1400"/>
              <a:buChar char="■"/>
              <a:defRPr/>
            </a:lvl3pPr>
            <a:lvl4pPr indent="-317500" lvl="3" marL="1828800" rtl="0" algn="ctr">
              <a:lnSpc>
                <a:spcPct val="115000"/>
              </a:lnSpc>
              <a:spcBef>
                <a:spcPts val="0"/>
              </a:spcBef>
              <a:spcAft>
                <a:spcPts val="0"/>
              </a:spcAft>
              <a:buSzPts val="1400"/>
              <a:buChar char="●"/>
              <a:defRPr/>
            </a:lvl4pPr>
            <a:lvl5pPr indent="-317500" lvl="4" marL="2286000" rtl="0" algn="ctr">
              <a:lnSpc>
                <a:spcPct val="115000"/>
              </a:lnSpc>
              <a:spcBef>
                <a:spcPts val="0"/>
              </a:spcBef>
              <a:spcAft>
                <a:spcPts val="0"/>
              </a:spcAft>
              <a:buSzPts val="1400"/>
              <a:buChar char="○"/>
              <a:defRPr/>
            </a:lvl5pPr>
            <a:lvl6pPr indent="-317500" lvl="5" marL="2743200" rtl="0" algn="ctr">
              <a:lnSpc>
                <a:spcPct val="115000"/>
              </a:lnSpc>
              <a:spcBef>
                <a:spcPts val="0"/>
              </a:spcBef>
              <a:spcAft>
                <a:spcPts val="0"/>
              </a:spcAft>
              <a:buSzPts val="1400"/>
              <a:buChar char="■"/>
              <a:defRPr/>
            </a:lvl6pPr>
            <a:lvl7pPr indent="-317500" lvl="6" marL="3200400" rtl="0" algn="ctr">
              <a:lnSpc>
                <a:spcPct val="115000"/>
              </a:lnSpc>
              <a:spcBef>
                <a:spcPts val="0"/>
              </a:spcBef>
              <a:spcAft>
                <a:spcPts val="0"/>
              </a:spcAft>
              <a:buSzPts val="1400"/>
              <a:buChar char="●"/>
              <a:defRPr/>
            </a:lvl7pPr>
            <a:lvl8pPr indent="-317500" lvl="7" marL="3657600" rtl="0" algn="ctr">
              <a:lnSpc>
                <a:spcPct val="115000"/>
              </a:lnSpc>
              <a:spcBef>
                <a:spcPts val="0"/>
              </a:spcBef>
              <a:spcAft>
                <a:spcPts val="0"/>
              </a:spcAft>
              <a:buSzPts val="1400"/>
              <a:buChar char="○"/>
              <a:defRPr/>
            </a:lvl8pPr>
            <a:lvl9pPr indent="-317500" lvl="8" marL="4114800" rtl="0" algn="ctr">
              <a:lnSpc>
                <a:spcPct val="115000"/>
              </a:lnSpc>
              <a:spcBef>
                <a:spcPts val="0"/>
              </a:spcBef>
              <a:spcAft>
                <a:spcPts val="0"/>
              </a:spcAft>
              <a:buSzPts val="1400"/>
              <a:buChar char="■"/>
              <a:defRPr/>
            </a:lvl9pPr>
          </a:lstStyle>
          <a:p/>
        </p:txBody>
      </p:sp>
      <p:sp>
        <p:nvSpPr>
          <p:cNvPr id="660" name="Google Shape;660;p1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1" name="Shape 661"/>
        <p:cNvGrpSpPr/>
        <p:nvPr/>
      </p:nvGrpSpPr>
      <p:grpSpPr>
        <a:xfrm>
          <a:off x="0" y="0"/>
          <a:ext cx="0" cy="0"/>
          <a:chOff x="0" y="0"/>
          <a:chExt cx="0" cy="0"/>
        </a:xfrm>
      </p:grpSpPr>
      <p:sp>
        <p:nvSpPr>
          <p:cNvPr id="662" name="Google Shape;662;p1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_2">
    <p:spTree>
      <p:nvGrpSpPr>
        <p:cNvPr id="663" name="Shape 663"/>
        <p:cNvGrpSpPr/>
        <p:nvPr/>
      </p:nvGrpSpPr>
      <p:grpSpPr>
        <a:xfrm>
          <a:off x="0" y="0"/>
          <a:ext cx="0" cy="0"/>
          <a:chOff x="0" y="0"/>
          <a:chExt cx="0" cy="0"/>
        </a:xfrm>
      </p:grpSpPr>
      <p:sp>
        <p:nvSpPr>
          <p:cNvPr id="664" name="Google Shape;664;p179"/>
          <p:cNvSpPr txBox="1"/>
          <p:nvPr>
            <p:ph type="title"/>
          </p:nvPr>
        </p:nvSpPr>
        <p:spPr>
          <a:xfrm>
            <a:off x="1657349" y="1383506"/>
            <a:ext cx="5829300" cy="1531200"/>
          </a:xfrm>
          <a:prstGeom prst="rect">
            <a:avLst/>
          </a:prstGeom>
          <a:noFill/>
          <a:ln>
            <a:noFill/>
          </a:ln>
        </p:spPr>
        <p:txBody>
          <a:bodyPr anchorCtr="0" anchor="ctr" bIns="34275" lIns="34275" spcFirstLastPara="1" rIns="34275" wrap="square" tIns="34275">
            <a:normAutofit/>
          </a:bodyPr>
          <a:lstStyle>
            <a:lvl1pPr lvl="0" rtl="0" algn="ctr">
              <a:lnSpc>
                <a:spcPct val="100000"/>
              </a:lnSpc>
              <a:spcBef>
                <a:spcPts val="0"/>
              </a:spcBef>
              <a:spcAft>
                <a:spcPts val="0"/>
              </a:spcAft>
              <a:buClr>
                <a:srgbClr val="000000"/>
              </a:buClr>
              <a:buSzPts val="3200"/>
              <a:buFont typeface="Open Sans"/>
              <a:buNone/>
              <a:defRPr sz="3200">
                <a:latin typeface="Open Sans"/>
                <a:ea typeface="Open Sans"/>
                <a:cs typeface="Open Sans"/>
                <a:sym typeface="Open Sans"/>
              </a:defRPr>
            </a:lvl1pPr>
            <a:lvl2pPr lvl="1" rtl="0" algn="ctr">
              <a:lnSpc>
                <a:spcPct val="100000"/>
              </a:lnSpc>
              <a:spcBef>
                <a:spcPts val="0"/>
              </a:spcBef>
              <a:spcAft>
                <a:spcPts val="0"/>
              </a:spcAft>
              <a:buClr>
                <a:srgbClr val="000000"/>
              </a:buClr>
              <a:buSzPts val="700"/>
              <a:buNone/>
              <a:defRPr/>
            </a:lvl2pPr>
            <a:lvl3pPr lvl="2" rtl="0" algn="ctr">
              <a:lnSpc>
                <a:spcPct val="100000"/>
              </a:lnSpc>
              <a:spcBef>
                <a:spcPts val="0"/>
              </a:spcBef>
              <a:spcAft>
                <a:spcPts val="0"/>
              </a:spcAft>
              <a:buClr>
                <a:srgbClr val="000000"/>
              </a:buClr>
              <a:buSzPts val="700"/>
              <a:buNone/>
              <a:defRPr/>
            </a:lvl3pPr>
            <a:lvl4pPr lvl="3" rtl="0" algn="ctr">
              <a:lnSpc>
                <a:spcPct val="100000"/>
              </a:lnSpc>
              <a:spcBef>
                <a:spcPts val="0"/>
              </a:spcBef>
              <a:spcAft>
                <a:spcPts val="0"/>
              </a:spcAft>
              <a:buClr>
                <a:srgbClr val="000000"/>
              </a:buClr>
              <a:buSzPts val="700"/>
              <a:buNone/>
              <a:defRPr/>
            </a:lvl4pPr>
            <a:lvl5pPr lvl="4" rtl="0" algn="ctr">
              <a:lnSpc>
                <a:spcPct val="100000"/>
              </a:lnSpc>
              <a:spcBef>
                <a:spcPts val="0"/>
              </a:spcBef>
              <a:spcAft>
                <a:spcPts val="0"/>
              </a:spcAft>
              <a:buClr>
                <a:srgbClr val="000000"/>
              </a:buClr>
              <a:buSzPts val="700"/>
              <a:buNone/>
              <a:defRPr/>
            </a:lvl5pPr>
            <a:lvl6pPr lvl="5" rtl="0" algn="ctr">
              <a:lnSpc>
                <a:spcPct val="100000"/>
              </a:lnSpc>
              <a:spcBef>
                <a:spcPts val="0"/>
              </a:spcBef>
              <a:spcAft>
                <a:spcPts val="0"/>
              </a:spcAft>
              <a:buClr>
                <a:srgbClr val="000000"/>
              </a:buClr>
              <a:buSzPts val="700"/>
              <a:buNone/>
              <a:defRPr/>
            </a:lvl6pPr>
            <a:lvl7pPr lvl="6" rtl="0" algn="ctr">
              <a:lnSpc>
                <a:spcPct val="100000"/>
              </a:lnSpc>
              <a:spcBef>
                <a:spcPts val="0"/>
              </a:spcBef>
              <a:spcAft>
                <a:spcPts val="0"/>
              </a:spcAft>
              <a:buClr>
                <a:srgbClr val="000000"/>
              </a:buClr>
              <a:buSzPts val="700"/>
              <a:buNone/>
              <a:defRPr/>
            </a:lvl7pPr>
            <a:lvl8pPr lvl="7" rtl="0" algn="ctr">
              <a:lnSpc>
                <a:spcPct val="100000"/>
              </a:lnSpc>
              <a:spcBef>
                <a:spcPts val="0"/>
              </a:spcBef>
              <a:spcAft>
                <a:spcPts val="0"/>
              </a:spcAft>
              <a:buClr>
                <a:srgbClr val="000000"/>
              </a:buClr>
              <a:buSzPts val="700"/>
              <a:buNone/>
              <a:defRPr/>
            </a:lvl8pPr>
            <a:lvl9pPr lvl="8" rtl="0" algn="ctr">
              <a:lnSpc>
                <a:spcPct val="100000"/>
              </a:lnSpc>
              <a:spcBef>
                <a:spcPts val="0"/>
              </a:spcBef>
              <a:spcAft>
                <a:spcPts val="0"/>
              </a:spcAft>
              <a:buClr>
                <a:srgbClr val="000000"/>
              </a:buClr>
              <a:buSzPts val="700"/>
              <a:buNone/>
              <a:defRPr/>
            </a:lvl9pPr>
          </a:lstStyle>
          <a:p/>
        </p:txBody>
      </p:sp>
      <p:sp>
        <p:nvSpPr>
          <p:cNvPr id="665" name="Google Shape;665;p179"/>
          <p:cNvSpPr txBox="1"/>
          <p:nvPr>
            <p:ph idx="1" type="body"/>
          </p:nvPr>
        </p:nvSpPr>
        <p:spPr>
          <a:xfrm>
            <a:off x="2171700" y="2914650"/>
            <a:ext cx="4800600" cy="2229000"/>
          </a:xfrm>
          <a:prstGeom prst="rect">
            <a:avLst/>
          </a:prstGeom>
          <a:noFill/>
          <a:ln>
            <a:noFill/>
          </a:ln>
        </p:spPr>
        <p:txBody>
          <a:bodyPr anchorCtr="0" anchor="t" bIns="34275" lIns="34275" spcFirstLastPara="1" rIns="34275" wrap="square" tIns="34275">
            <a:normAutofit/>
          </a:bodyPr>
          <a:lstStyle>
            <a:lvl1pPr indent="-228600" lvl="0" marL="457200" rtl="0" algn="ctr">
              <a:lnSpc>
                <a:spcPct val="100000"/>
              </a:lnSpc>
              <a:spcBef>
                <a:spcPts val="500"/>
              </a:spcBef>
              <a:spcAft>
                <a:spcPts val="0"/>
              </a:spcAft>
              <a:buClr>
                <a:srgbClr val="888888"/>
              </a:buClr>
              <a:buSzPts val="2300"/>
              <a:buFont typeface="Calibri"/>
              <a:buNone/>
              <a:defRPr sz="2300">
                <a:solidFill>
                  <a:srgbClr val="888888"/>
                </a:solidFill>
                <a:latin typeface="Calibri"/>
                <a:ea typeface="Calibri"/>
                <a:cs typeface="Calibri"/>
                <a:sym typeface="Calibri"/>
              </a:defRPr>
            </a:lvl1pPr>
            <a:lvl2pPr indent="-228600" lvl="1" marL="914400" rtl="0" algn="ctr">
              <a:lnSpc>
                <a:spcPct val="100000"/>
              </a:lnSpc>
              <a:spcBef>
                <a:spcPts val="500"/>
              </a:spcBef>
              <a:spcAft>
                <a:spcPts val="0"/>
              </a:spcAft>
              <a:buClr>
                <a:srgbClr val="888888"/>
              </a:buClr>
              <a:buSzPts val="2300"/>
              <a:buFont typeface="Calibri"/>
              <a:buNone/>
              <a:defRPr sz="2300">
                <a:solidFill>
                  <a:srgbClr val="888888"/>
                </a:solidFill>
                <a:latin typeface="Calibri"/>
                <a:ea typeface="Calibri"/>
                <a:cs typeface="Calibri"/>
                <a:sym typeface="Calibri"/>
              </a:defRPr>
            </a:lvl2pPr>
            <a:lvl3pPr indent="-228600" lvl="2" marL="1371600" rtl="0" algn="ctr">
              <a:lnSpc>
                <a:spcPct val="100000"/>
              </a:lnSpc>
              <a:spcBef>
                <a:spcPts val="500"/>
              </a:spcBef>
              <a:spcAft>
                <a:spcPts val="0"/>
              </a:spcAft>
              <a:buClr>
                <a:srgbClr val="888888"/>
              </a:buClr>
              <a:buSzPts val="2300"/>
              <a:buFont typeface="Calibri"/>
              <a:buNone/>
              <a:defRPr sz="2300">
                <a:solidFill>
                  <a:srgbClr val="888888"/>
                </a:solidFill>
                <a:latin typeface="Calibri"/>
                <a:ea typeface="Calibri"/>
                <a:cs typeface="Calibri"/>
                <a:sym typeface="Calibri"/>
              </a:defRPr>
            </a:lvl3pPr>
            <a:lvl4pPr indent="-228600" lvl="3" marL="1828800" rtl="0" algn="ctr">
              <a:lnSpc>
                <a:spcPct val="100000"/>
              </a:lnSpc>
              <a:spcBef>
                <a:spcPts val="500"/>
              </a:spcBef>
              <a:spcAft>
                <a:spcPts val="0"/>
              </a:spcAft>
              <a:buClr>
                <a:srgbClr val="888888"/>
              </a:buClr>
              <a:buSzPts val="2300"/>
              <a:buFont typeface="Calibri"/>
              <a:buNone/>
              <a:defRPr sz="2300">
                <a:solidFill>
                  <a:srgbClr val="888888"/>
                </a:solidFill>
                <a:latin typeface="Calibri"/>
                <a:ea typeface="Calibri"/>
                <a:cs typeface="Calibri"/>
                <a:sym typeface="Calibri"/>
              </a:defRPr>
            </a:lvl4pPr>
            <a:lvl5pPr indent="-228600" lvl="4" marL="2286000" rtl="0" algn="ctr">
              <a:lnSpc>
                <a:spcPct val="100000"/>
              </a:lnSpc>
              <a:spcBef>
                <a:spcPts val="500"/>
              </a:spcBef>
              <a:spcAft>
                <a:spcPts val="0"/>
              </a:spcAft>
              <a:buClr>
                <a:srgbClr val="888888"/>
              </a:buClr>
              <a:buSzPts val="2300"/>
              <a:buFont typeface="Calibri"/>
              <a:buNone/>
              <a:defRPr sz="2300">
                <a:solidFill>
                  <a:srgbClr val="888888"/>
                </a:solidFill>
                <a:latin typeface="Calibri"/>
                <a:ea typeface="Calibri"/>
                <a:cs typeface="Calibri"/>
                <a:sym typeface="Calibri"/>
              </a:defRPr>
            </a:lvl5pPr>
            <a:lvl6pPr indent="-279400" lvl="5" marL="2743200" rtl="0" algn="l">
              <a:lnSpc>
                <a:spcPct val="100000"/>
              </a:lnSpc>
              <a:spcBef>
                <a:spcPts val="2200"/>
              </a:spcBef>
              <a:spcAft>
                <a:spcPts val="0"/>
              </a:spcAft>
              <a:buClr>
                <a:srgbClr val="000000"/>
              </a:buClr>
              <a:buSzPts val="800"/>
              <a:buChar char="■"/>
              <a:defRPr/>
            </a:lvl6pPr>
            <a:lvl7pPr indent="-279400" lvl="6" marL="3200400" rtl="0" algn="l">
              <a:lnSpc>
                <a:spcPct val="100000"/>
              </a:lnSpc>
              <a:spcBef>
                <a:spcPts val="2200"/>
              </a:spcBef>
              <a:spcAft>
                <a:spcPts val="0"/>
              </a:spcAft>
              <a:buClr>
                <a:srgbClr val="000000"/>
              </a:buClr>
              <a:buSzPts val="800"/>
              <a:buChar char="●"/>
              <a:defRPr/>
            </a:lvl7pPr>
            <a:lvl8pPr indent="-279400" lvl="7" marL="3657600" rtl="0" algn="l">
              <a:lnSpc>
                <a:spcPct val="100000"/>
              </a:lnSpc>
              <a:spcBef>
                <a:spcPts val="2200"/>
              </a:spcBef>
              <a:spcAft>
                <a:spcPts val="0"/>
              </a:spcAft>
              <a:buClr>
                <a:srgbClr val="000000"/>
              </a:buClr>
              <a:buSzPts val="800"/>
              <a:buChar char="○"/>
              <a:defRPr/>
            </a:lvl8pPr>
            <a:lvl9pPr indent="-279400" lvl="8" marL="4114800" rtl="0" algn="l">
              <a:lnSpc>
                <a:spcPct val="100000"/>
              </a:lnSpc>
              <a:spcBef>
                <a:spcPts val="2200"/>
              </a:spcBef>
              <a:spcAft>
                <a:spcPts val="0"/>
              </a:spcAft>
              <a:buClr>
                <a:srgbClr val="000000"/>
              </a:buClr>
              <a:buSzPts val="800"/>
              <a:buChar char="■"/>
              <a:defRPr/>
            </a:lvl9pPr>
          </a:lstStyle>
          <a:p/>
        </p:txBody>
      </p:sp>
      <p:sp>
        <p:nvSpPr>
          <p:cNvPr id="666" name="Google Shape;666;p179"/>
          <p:cNvSpPr txBox="1"/>
          <p:nvPr>
            <p:ph idx="12" type="sldNum"/>
          </p:nvPr>
        </p:nvSpPr>
        <p:spPr>
          <a:xfrm>
            <a:off x="7478552" y="4814783"/>
            <a:ext cx="179400" cy="178800"/>
          </a:xfrm>
          <a:prstGeom prst="rect">
            <a:avLst/>
          </a:prstGeom>
          <a:noFill/>
          <a:ln>
            <a:noFill/>
          </a:ln>
        </p:spPr>
        <p:txBody>
          <a:bodyPr anchorCtr="0" anchor="ctr" bIns="34275" lIns="34275" spcFirstLastPara="1" rIns="34275" wrap="square" tIns="34275">
            <a:normAutofit lnSpcReduction="10000"/>
          </a:bodyPr>
          <a:lstStyle>
            <a:lvl1pPr indent="0" lvl="0"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667" name="Google Shape;667;p179"/>
          <p:cNvSpPr txBox="1"/>
          <p:nvPr>
            <p:ph idx="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9">
  <p:cSld name="TITLE_10">
    <p:spTree>
      <p:nvGrpSpPr>
        <p:cNvPr id="668" name="Shape 668"/>
        <p:cNvGrpSpPr/>
        <p:nvPr/>
      </p:nvGrpSpPr>
      <p:grpSpPr>
        <a:xfrm>
          <a:off x="0" y="0"/>
          <a:ext cx="0" cy="0"/>
          <a:chOff x="0" y="0"/>
          <a:chExt cx="0" cy="0"/>
        </a:xfrm>
      </p:grpSpPr>
      <p:sp>
        <p:nvSpPr>
          <p:cNvPr id="669" name="Google Shape;669;p1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2 1">
  <p:cSld name="MAIN_POINT_3_1_1">
    <p:spTree>
      <p:nvGrpSpPr>
        <p:cNvPr id="670" name="Shape 670"/>
        <p:cNvGrpSpPr/>
        <p:nvPr/>
      </p:nvGrpSpPr>
      <p:grpSpPr>
        <a:xfrm>
          <a:off x="0" y="0"/>
          <a:ext cx="0" cy="0"/>
          <a:chOff x="0" y="0"/>
          <a:chExt cx="0" cy="0"/>
        </a:xfrm>
      </p:grpSpPr>
      <p:sp>
        <p:nvSpPr>
          <p:cNvPr id="671" name="Google Shape;671;p181"/>
          <p:cNvSpPr txBox="1"/>
          <p:nvPr>
            <p:ph type="title"/>
          </p:nvPr>
        </p:nvSpPr>
        <p:spPr>
          <a:xfrm>
            <a:off x="490250" y="450150"/>
            <a:ext cx="3905700" cy="11943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rgbClr val="770000"/>
              </a:buClr>
              <a:buSzPts val="3000"/>
              <a:buFont typeface="Roboto"/>
              <a:buNone/>
              <a:defRPr b="1" sz="3000">
                <a:solidFill>
                  <a:srgbClr val="770000"/>
                </a:solidFill>
                <a:latin typeface="Roboto"/>
                <a:ea typeface="Roboto"/>
                <a:cs typeface="Roboto"/>
                <a:sym typeface="Roboto"/>
              </a:defRPr>
            </a:lvl1pPr>
            <a:lvl2pPr lvl="1" rtl="0" algn="l">
              <a:lnSpc>
                <a:spcPct val="100000"/>
              </a:lnSpc>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2pPr>
            <a:lvl3pPr lvl="2" rtl="0" algn="l">
              <a:lnSpc>
                <a:spcPct val="100000"/>
              </a:lnSpc>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3pPr>
            <a:lvl4pPr lvl="3" rtl="0" algn="l">
              <a:lnSpc>
                <a:spcPct val="100000"/>
              </a:lnSpc>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4pPr>
            <a:lvl5pPr lvl="4" rtl="0" algn="l">
              <a:lnSpc>
                <a:spcPct val="100000"/>
              </a:lnSpc>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5pPr>
            <a:lvl6pPr lvl="5" rtl="0" algn="l">
              <a:lnSpc>
                <a:spcPct val="100000"/>
              </a:lnSpc>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6pPr>
            <a:lvl7pPr lvl="6" rtl="0" algn="l">
              <a:lnSpc>
                <a:spcPct val="100000"/>
              </a:lnSpc>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7pPr>
            <a:lvl8pPr lvl="7" rtl="0" algn="l">
              <a:lnSpc>
                <a:spcPct val="100000"/>
              </a:lnSpc>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8pPr>
            <a:lvl9pPr lvl="8" rtl="0" algn="l">
              <a:lnSpc>
                <a:spcPct val="100000"/>
              </a:lnSpc>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9pPr>
          </a:lstStyle>
          <a:p/>
        </p:txBody>
      </p:sp>
      <p:sp>
        <p:nvSpPr>
          <p:cNvPr id="672" name="Google Shape;672;p1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73" name="Google Shape;673;p181"/>
          <p:cNvSpPr txBox="1"/>
          <p:nvPr>
            <p:ph idx="2" type="title"/>
          </p:nvPr>
        </p:nvSpPr>
        <p:spPr>
          <a:xfrm>
            <a:off x="490250" y="1607500"/>
            <a:ext cx="3905700" cy="2110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1pPr>
            <a:lvl2pPr lvl="1" rtl="0" algn="l">
              <a:lnSpc>
                <a:spcPct val="100000"/>
              </a:lnSpc>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2pPr>
            <a:lvl3pPr lvl="2" rtl="0" algn="l">
              <a:lnSpc>
                <a:spcPct val="100000"/>
              </a:lnSpc>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3pPr>
            <a:lvl4pPr lvl="3" rtl="0" algn="l">
              <a:lnSpc>
                <a:spcPct val="100000"/>
              </a:lnSpc>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4pPr>
            <a:lvl5pPr lvl="4" rtl="0" algn="l">
              <a:lnSpc>
                <a:spcPct val="100000"/>
              </a:lnSpc>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5pPr>
            <a:lvl6pPr lvl="5" rtl="0" algn="l">
              <a:lnSpc>
                <a:spcPct val="100000"/>
              </a:lnSpc>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6pPr>
            <a:lvl7pPr lvl="6" rtl="0" algn="l">
              <a:lnSpc>
                <a:spcPct val="100000"/>
              </a:lnSpc>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7pPr>
            <a:lvl8pPr lvl="7" rtl="0" algn="l">
              <a:lnSpc>
                <a:spcPct val="100000"/>
              </a:lnSpc>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8pPr>
            <a:lvl9pPr lvl="8" rtl="0" algn="l">
              <a:lnSpc>
                <a:spcPct val="100000"/>
              </a:lnSpc>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9pPr>
          </a:lstStyle>
          <a:p/>
        </p:txBody>
      </p:sp>
      <p:sp>
        <p:nvSpPr>
          <p:cNvPr id="674" name="Google Shape;674;p181"/>
          <p:cNvSpPr txBox="1"/>
          <p:nvPr>
            <p:ph idx="1" type="subTitle"/>
          </p:nvPr>
        </p:nvSpPr>
        <p:spPr>
          <a:xfrm>
            <a:off x="490250" y="4263550"/>
            <a:ext cx="4156800" cy="219300"/>
          </a:xfrm>
          <a:prstGeom prst="rect">
            <a:avLst/>
          </a:prstGeom>
          <a:noFill/>
          <a:ln>
            <a:noFill/>
          </a:ln>
        </p:spPr>
        <p:txBody>
          <a:bodyPr anchorCtr="0" anchor="t" bIns="91425" lIns="91425" spcFirstLastPara="1" rIns="91425" wrap="square" tIns="91425">
            <a:normAutofit/>
          </a:bodyPr>
          <a:lstStyle>
            <a:lvl1pPr lvl="0" rtl="0" algn="l">
              <a:lnSpc>
                <a:spcPct val="115000"/>
              </a:lnSpc>
              <a:spcBef>
                <a:spcPts val="0"/>
              </a:spcBef>
              <a:spcAft>
                <a:spcPts val="0"/>
              </a:spcAft>
              <a:buSzPts val="1800"/>
              <a:buNone/>
              <a:defRPr sz="1100">
                <a:latin typeface="Roboto Thin"/>
                <a:ea typeface="Roboto Thin"/>
                <a:cs typeface="Roboto Thin"/>
                <a:sym typeface="Roboto Thin"/>
              </a:defRPr>
            </a:lvl1pPr>
            <a:lvl2pPr lvl="1" rtl="0" algn="l">
              <a:lnSpc>
                <a:spcPct val="115000"/>
              </a:lnSpc>
              <a:spcBef>
                <a:spcPts val="1200"/>
              </a:spcBef>
              <a:spcAft>
                <a:spcPts val="0"/>
              </a:spcAft>
              <a:buSzPts val="1400"/>
              <a:buNone/>
              <a:defRPr/>
            </a:lvl2pPr>
            <a:lvl3pPr lvl="2" rtl="0" algn="l">
              <a:lnSpc>
                <a:spcPct val="115000"/>
              </a:lnSpc>
              <a:spcBef>
                <a:spcPts val="1200"/>
              </a:spcBef>
              <a:spcAft>
                <a:spcPts val="0"/>
              </a:spcAft>
              <a:buSzPts val="1400"/>
              <a:buNone/>
              <a:defRPr/>
            </a:lvl3pPr>
            <a:lvl4pPr lvl="3" rtl="0" algn="l">
              <a:lnSpc>
                <a:spcPct val="115000"/>
              </a:lnSpc>
              <a:spcBef>
                <a:spcPts val="1200"/>
              </a:spcBef>
              <a:spcAft>
                <a:spcPts val="0"/>
              </a:spcAft>
              <a:buSzPts val="1400"/>
              <a:buNone/>
              <a:defRPr/>
            </a:lvl4pPr>
            <a:lvl5pPr lvl="4" rtl="0" algn="l">
              <a:lnSpc>
                <a:spcPct val="115000"/>
              </a:lnSpc>
              <a:spcBef>
                <a:spcPts val="1200"/>
              </a:spcBef>
              <a:spcAft>
                <a:spcPts val="0"/>
              </a:spcAft>
              <a:buSzPts val="1400"/>
              <a:buNone/>
              <a:defRPr/>
            </a:lvl5pPr>
            <a:lvl6pPr lvl="5" rtl="0" algn="l">
              <a:lnSpc>
                <a:spcPct val="115000"/>
              </a:lnSpc>
              <a:spcBef>
                <a:spcPts val="1200"/>
              </a:spcBef>
              <a:spcAft>
                <a:spcPts val="0"/>
              </a:spcAft>
              <a:buSzPts val="1400"/>
              <a:buNone/>
              <a:defRPr/>
            </a:lvl6pPr>
            <a:lvl7pPr lvl="6" rtl="0" algn="l">
              <a:lnSpc>
                <a:spcPct val="115000"/>
              </a:lnSpc>
              <a:spcBef>
                <a:spcPts val="1200"/>
              </a:spcBef>
              <a:spcAft>
                <a:spcPts val="0"/>
              </a:spcAft>
              <a:buSzPts val="1400"/>
              <a:buNone/>
              <a:defRPr/>
            </a:lvl7pPr>
            <a:lvl8pPr lvl="7" rtl="0" algn="l">
              <a:lnSpc>
                <a:spcPct val="115000"/>
              </a:lnSpc>
              <a:spcBef>
                <a:spcPts val="1200"/>
              </a:spcBef>
              <a:spcAft>
                <a:spcPts val="0"/>
              </a:spcAft>
              <a:buSzPts val="1400"/>
              <a:buNone/>
              <a:defRPr/>
            </a:lvl8pPr>
            <a:lvl9pPr lvl="8" rtl="0" algn="l">
              <a:lnSpc>
                <a:spcPct val="115000"/>
              </a:lnSpc>
              <a:spcBef>
                <a:spcPts val="1200"/>
              </a:spcBef>
              <a:spcAft>
                <a:spcPts val="1200"/>
              </a:spcAft>
              <a:buSzPts val="1400"/>
              <a:buNone/>
              <a:defRPr/>
            </a:lvl9pPr>
          </a:lstStyle>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1">
  <p:cSld name="Title Only 0_1">
    <p:spTree>
      <p:nvGrpSpPr>
        <p:cNvPr id="675" name="Shape 675"/>
        <p:cNvGrpSpPr/>
        <p:nvPr/>
      </p:nvGrpSpPr>
      <p:grpSpPr>
        <a:xfrm>
          <a:off x="0" y="0"/>
          <a:ext cx="0" cy="0"/>
          <a:chOff x="0" y="0"/>
          <a:chExt cx="0" cy="0"/>
        </a:xfrm>
      </p:grpSpPr>
      <p:sp>
        <p:nvSpPr>
          <p:cNvPr id="676" name="Google Shape;676;p182"/>
          <p:cNvSpPr txBox="1"/>
          <p:nvPr>
            <p:ph type="title"/>
          </p:nvPr>
        </p:nvSpPr>
        <p:spPr>
          <a:xfrm>
            <a:off x="4435246" y="4451175"/>
            <a:ext cx="4080000" cy="994200"/>
          </a:xfrm>
          <a:prstGeom prst="rect">
            <a:avLst/>
          </a:prstGeom>
          <a:noFill/>
          <a:ln>
            <a:noFill/>
          </a:ln>
        </p:spPr>
        <p:txBody>
          <a:bodyPr anchorCtr="0" anchor="t" bIns="91425" lIns="91425" spcFirstLastPara="1" rIns="91425" wrap="square" tIns="91425">
            <a:normAutofit/>
          </a:bodyPr>
          <a:lstStyle>
            <a:lvl1pPr lvl="0"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9pPr>
          </a:lstStyle>
          <a:p/>
        </p:txBody>
      </p:sp>
      <p:sp>
        <p:nvSpPr>
          <p:cNvPr id="677" name="Google Shape;677;p182"/>
          <p:cNvSpPr txBox="1"/>
          <p:nvPr>
            <p:ph idx="12" type="sldNum"/>
          </p:nvPr>
        </p:nvSpPr>
        <p:spPr>
          <a:xfrm>
            <a:off x="6381012" y="228876"/>
            <a:ext cx="219300" cy="237300"/>
          </a:xfrm>
          <a:prstGeom prst="rect">
            <a:avLst/>
          </a:prstGeom>
          <a:noFill/>
          <a:ln>
            <a:noFill/>
          </a:ln>
        </p:spPr>
        <p:txBody>
          <a:bodyPr anchorCtr="0" anchor="t" bIns="17625" lIns="17625" spcFirstLastPara="1" rIns="17625" wrap="square" tIns="17625">
            <a:normAutofit lnSpcReduction="10000"/>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678" name="Shape 678"/>
        <p:cNvGrpSpPr/>
        <p:nvPr/>
      </p:nvGrpSpPr>
      <p:grpSpPr>
        <a:xfrm>
          <a:off x="0" y="0"/>
          <a:ext cx="0" cy="0"/>
          <a:chOff x="0" y="0"/>
          <a:chExt cx="0" cy="0"/>
        </a:xfrm>
      </p:grpSpPr>
      <p:sp>
        <p:nvSpPr>
          <p:cNvPr id="679" name="Google Shape;679;p183"/>
          <p:cNvSpPr txBox="1"/>
          <p:nvPr>
            <p:ph type="title"/>
          </p:nvPr>
        </p:nvSpPr>
        <p:spPr>
          <a:xfrm>
            <a:off x="626375" y="159019"/>
            <a:ext cx="7891200" cy="527400"/>
          </a:xfrm>
          <a:prstGeom prst="rect">
            <a:avLst/>
          </a:prstGeom>
          <a:noFill/>
          <a:ln>
            <a:noFill/>
          </a:ln>
        </p:spPr>
        <p:txBody>
          <a:bodyPr anchorCtr="0" anchor="t" bIns="0" lIns="0" spcFirstLastPara="1" rIns="0" wrap="square" tIns="0">
            <a:normAutofit/>
          </a:bodyPr>
          <a:lstStyle>
            <a:lvl1pPr lvl="0" rtl="0" algn="l">
              <a:lnSpc>
                <a:spcPct val="100000"/>
              </a:lnSpc>
              <a:spcBef>
                <a:spcPts val="0"/>
              </a:spcBef>
              <a:spcAft>
                <a:spcPts val="0"/>
              </a:spcAft>
              <a:buClr>
                <a:srgbClr val="FFFFFF"/>
              </a:buClr>
              <a:buSzPts val="4200"/>
              <a:buFont typeface="Open Sans"/>
              <a:buNone/>
              <a:defRPr sz="4200">
                <a:solidFill>
                  <a:srgbClr val="FFFFFF"/>
                </a:solidFill>
              </a:defRPr>
            </a:lvl1pPr>
            <a:lvl2pPr lvl="1" rtl="0" algn="l">
              <a:lnSpc>
                <a:spcPct val="100000"/>
              </a:lnSpc>
              <a:spcBef>
                <a:spcPts val="0"/>
              </a:spcBef>
              <a:spcAft>
                <a:spcPts val="0"/>
              </a:spcAft>
              <a:buClr>
                <a:srgbClr val="FFFFFF"/>
              </a:buClr>
              <a:buSzPts val="2800"/>
              <a:buNone/>
              <a:defRPr>
                <a:solidFill>
                  <a:srgbClr val="FFFFFF"/>
                </a:solidFill>
              </a:defRPr>
            </a:lvl2pPr>
            <a:lvl3pPr lvl="2" rtl="0" algn="l">
              <a:lnSpc>
                <a:spcPct val="100000"/>
              </a:lnSpc>
              <a:spcBef>
                <a:spcPts val="0"/>
              </a:spcBef>
              <a:spcAft>
                <a:spcPts val="0"/>
              </a:spcAft>
              <a:buClr>
                <a:srgbClr val="FFFFFF"/>
              </a:buClr>
              <a:buSzPts val="2800"/>
              <a:buNone/>
              <a:defRPr>
                <a:solidFill>
                  <a:srgbClr val="FFFFFF"/>
                </a:solidFill>
              </a:defRPr>
            </a:lvl3pPr>
            <a:lvl4pPr lvl="3" rtl="0" algn="l">
              <a:lnSpc>
                <a:spcPct val="100000"/>
              </a:lnSpc>
              <a:spcBef>
                <a:spcPts val="0"/>
              </a:spcBef>
              <a:spcAft>
                <a:spcPts val="0"/>
              </a:spcAft>
              <a:buClr>
                <a:srgbClr val="FFFFFF"/>
              </a:buClr>
              <a:buSzPts val="2800"/>
              <a:buNone/>
              <a:defRPr>
                <a:solidFill>
                  <a:srgbClr val="FFFFFF"/>
                </a:solidFill>
              </a:defRPr>
            </a:lvl4pPr>
            <a:lvl5pPr lvl="4" rtl="0" algn="l">
              <a:lnSpc>
                <a:spcPct val="100000"/>
              </a:lnSpc>
              <a:spcBef>
                <a:spcPts val="0"/>
              </a:spcBef>
              <a:spcAft>
                <a:spcPts val="0"/>
              </a:spcAft>
              <a:buClr>
                <a:srgbClr val="FFFFFF"/>
              </a:buClr>
              <a:buSzPts val="2800"/>
              <a:buNone/>
              <a:defRPr>
                <a:solidFill>
                  <a:srgbClr val="FFFFFF"/>
                </a:solidFill>
              </a:defRPr>
            </a:lvl5pPr>
            <a:lvl6pPr lvl="5" rtl="0" algn="l">
              <a:lnSpc>
                <a:spcPct val="100000"/>
              </a:lnSpc>
              <a:spcBef>
                <a:spcPts val="0"/>
              </a:spcBef>
              <a:spcAft>
                <a:spcPts val="0"/>
              </a:spcAft>
              <a:buClr>
                <a:srgbClr val="FFFFFF"/>
              </a:buClr>
              <a:buSzPts val="2800"/>
              <a:buNone/>
              <a:defRPr>
                <a:solidFill>
                  <a:srgbClr val="FFFFFF"/>
                </a:solidFill>
              </a:defRPr>
            </a:lvl6pPr>
            <a:lvl7pPr lvl="6" rtl="0" algn="l">
              <a:lnSpc>
                <a:spcPct val="100000"/>
              </a:lnSpc>
              <a:spcBef>
                <a:spcPts val="0"/>
              </a:spcBef>
              <a:spcAft>
                <a:spcPts val="0"/>
              </a:spcAft>
              <a:buClr>
                <a:srgbClr val="FFFFFF"/>
              </a:buClr>
              <a:buSzPts val="2800"/>
              <a:buNone/>
              <a:defRPr>
                <a:solidFill>
                  <a:srgbClr val="FFFFFF"/>
                </a:solidFill>
              </a:defRPr>
            </a:lvl7pPr>
            <a:lvl8pPr lvl="7" rtl="0" algn="l">
              <a:lnSpc>
                <a:spcPct val="100000"/>
              </a:lnSpc>
              <a:spcBef>
                <a:spcPts val="0"/>
              </a:spcBef>
              <a:spcAft>
                <a:spcPts val="0"/>
              </a:spcAft>
              <a:buClr>
                <a:srgbClr val="FFFFFF"/>
              </a:buClr>
              <a:buSzPts val="2800"/>
              <a:buNone/>
              <a:defRPr>
                <a:solidFill>
                  <a:srgbClr val="FFFFFF"/>
                </a:solidFill>
              </a:defRPr>
            </a:lvl8pPr>
            <a:lvl9pPr lvl="8" rtl="0" algn="l">
              <a:lnSpc>
                <a:spcPct val="100000"/>
              </a:lnSpc>
              <a:spcBef>
                <a:spcPts val="0"/>
              </a:spcBef>
              <a:spcAft>
                <a:spcPts val="0"/>
              </a:spcAft>
              <a:buClr>
                <a:srgbClr val="FFFFFF"/>
              </a:buClr>
              <a:buSzPts val="2800"/>
              <a:buNone/>
              <a:defRPr>
                <a:solidFill>
                  <a:srgbClr val="FFFFFF"/>
                </a:solidFill>
              </a:defRPr>
            </a:lvl9pPr>
          </a:lstStyle>
          <a:p/>
        </p:txBody>
      </p:sp>
      <p:sp>
        <p:nvSpPr>
          <p:cNvPr id="680" name="Google Shape;680;p1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681" name="Google Shape;681;p183"/>
          <p:cNvPicPr preferRelativeResize="0"/>
          <p:nvPr/>
        </p:nvPicPr>
        <p:blipFill rotWithShape="1">
          <a:blip r:embed="rId2">
            <a:alphaModFix/>
          </a:blip>
          <a:srcRect b="0" l="0" r="0" t="0"/>
          <a:stretch/>
        </p:blipFill>
        <p:spPr>
          <a:xfrm>
            <a:off x="220000" y="4781877"/>
            <a:ext cx="1086299" cy="156300"/>
          </a:xfrm>
          <a:prstGeom prst="rect">
            <a:avLst/>
          </a:prstGeom>
          <a:noFill/>
          <a:ln>
            <a:noFill/>
          </a:ln>
        </p:spPr>
      </p:pic>
      <p:pic>
        <p:nvPicPr>
          <p:cNvPr id="682" name="Google Shape;682;p183"/>
          <p:cNvPicPr preferRelativeResize="0"/>
          <p:nvPr/>
        </p:nvPicPr>
        <p:blipFill rotWithShape="1">
          <a:blip r:embed="rId3">
            <a:alphaModFix/>
          </a:blip>
          <a:srcRect b="0" l="0" r="0" t="0"/>
          <a:stretch/>
        </p:blipFill>
        <p:spPr>
          <a:xfrm>
            <a:off x="8561175" y="186075"/>
            <a:ext cx="371250" cy="453750"/>
          </a:xfrm>
          <a:prstGeom prst="rect">
            <a:avLst/>
          </a:prstGeom>
          <a:noFill/>
          <a:ln>
            <a:noFill/>
          </a:ln>
        </p:spPr>
      </p:pic>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683" name="Shape 683"/>
        <p:cNvGrpSpPr/>
        <p:nvPr/>
      </p:nvGrpSpPr>
      <p:grpSpPr>
        <a:xfrm>
          <a:off x="0" y="0"/>
          <a:ext cx="0" cy="0"/>
          <a:chOff x="0" y="0"/>
          <a:chExt cx="0" cy="0"/>
        </a:xfrm>
      </p:grpSpPr>
      <p:sp>
        <p:nvSpPr>
          <p:cNvPr id="684" name="Google Shape;684;p18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685" name="Google Shape;685;p184"/>
          <p:cNvPicPr preferRelativeResize="0"/>
          <p:nvPr/>
        </p:nvPicPr>
        <p:blipFill rotWithShape="1">
          <a:blip r:embed="rId2">
            <a:alphaModFix/>
          </a:blip>
          <a:srcRect b="0" l="0" r="0" t="0"/>
          <a:stretch/>
        </p:blipFill>
        <p:spPr>
          <a:xfrm>
            <a:off x="220000" y="4781877"/>
            <a:ext cx="1086300" cy="156300"/>
          </a:xfrm>
          <a:prstGeom prst="rect">
            <a:avLst/>
          </a:prstGeom>
          <a:noFill/>
          <a:ln>
            <a:noFill/>
          </a:ln>
        </p:spPr>
      </p:pic>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_1">
    <p:spTree>
      <p:nvGrpSpPr>
        <p:cNvPr id="686" name="Shape 686"/>
        <p:cNvGrpSpPr/>
        <p:nvPr/>
      </p:nvGrpSpPr>
      <p:grpSpPr>
        <a:xfrm>
          <a:off x="0" y="0"/>
          <a:ext cx="0" cy="0"/>
          <a:chOff x="0" y="0"/>
          <a:chExt cx="0" cy="0"/>
        </a:xfrm>
      </p:grpSpPr>
      <p:sp>
        <p:nvSpPr>
          <p:cNvPr id="687" name="Google Shape;687;p185"/>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88" name="Google Shape;688;p185"/>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1200"/>
              </a:spcBef>
              <a:spcAft>
                <a:spcPts val="0"/>
              </a:spcAft>
              <a:buClr>
                <a:schemeClr val="dk1"/>
              </a:buClr>
              <a:buSzPts val="2000"/>
              <a:buNone/>
              <a:defRPr sz="2000"/>
            </a:lvl2pPr>
            <a:lvl3pPr lvl="2" rtl="0" algn="ctr">
              <a:lnSpc>
                <a:spcPct val="90000"/>
              </a:lnSpc>
              <a:spcBef>
                <a:spcPts val="1200"/>
              </a:spcBef>
              <a:spcAft>
                <a:spcPts val="0"/>
              </a:spcAft>
              <a:buClr>
                <a:schemeClr val="dk1"/>
              </a:buClr>
              <a:buSzPts val="1800"/>
              <a:buNone/>
              <a:defRPr sz="1800"/>
            </a:lvl3pPr>
            <a:lvl4pPr lvl="3" rtl="0" algn="ctr">
              <a:lnSpc>
                <a:spcPct val="90000"/>
              </a:lnSpc>
              <a:spcBef>
                <a:spcPts val="1200"/>
              </a:spcBef>
              <a:spcAft>
                <a:spcPts val="0"/>
              </a:spcAft>
              <a:buClr>
                <a:schemeClr val="dk1"/>
              </a:buClr>
              <a:buSzPts val="1600"/>
              <a:buNone/>
              <a:defRPr sz="1600"/>
            </a:lvl4pPr>
            <a:lvl5pPr lvl="4" rtl="0" algn="ctr">
              <a:lnSpc>
                <a:spcPct val="90000"/>
              </a:lnSpc>
              <a:spcBef>
                <a:spcPts val="1200"/>
              </a:spcBef>
              <a:spcAft>
                <a:spcPts val="0"/>
              </a:spcAft>
              <a:buClr>
                <a:schemeClr val="dk1"/>
              </a:buClr>
              <a:buSzPts val="1600"/>
              <a:buNone/>
              <a:defRPr sz="1600"/>
            </a:lvl5pPr>
            <a:lvl6pPr lvl="5" rtl="0" algn="ctr">
              <a:lnSpc>
                <a:spcPct val="90000"/>
              </a:lnSpc>
              <a:spcBef>
                <a:spcPts val="1200"/>
              </a:spcBef>
              <a:spcAft>
                <a:spcPts val="0"/>
              </a:spcAft>
              <a:buClr>
                <a:schemeClr val="dk1"/>
              </a:buClr>
              <a:buSzPts val="1600"/>
              <a:buNone/>
              <a:defRPr sz="1600"/>
            </a:lvl6pPr>
            <a:lvl7pPr lvl="6" rtl="0" algn="ctr">
              <a:lnSpc>
                <a:spcPct val="90000"/>
              </a:lnSpc>
              <a:spcBef>
                <a:spcPts val="1200"/>
              </a:spcBef>
              <a:spcAft>
                <a:spcPts val="0"/>
              </a:spcAft>
              <a:buClr>
                <a:schemeClr val="dk1"/>
              </a:buClr>
              <a:buSzPts val="1600"/>
              <a:buNone/>
              <a:defRPr sz="1600"/>
            </a:lvl7pPr>
            <a:lvl8pPr lvl="7" rtl="0" algn="ctr">
              <a:lnSpc>
                <a:spcPct val="90000"/>
              </a:lnSpc>
              <a:spcBef>
                <a:spcPts val="1200"/>
              </a:spcBef>
              <a:spcAft>
                <a:spcPts val="0"/>
              </a:spcAft>
              <a:buClr>
                <a:schemeClr val="dk1"/>
              </a:buClr>
              <a:buSzPts val="1600"/>
              <a:buNone/>
              <a:defRPr sz="1600"/>
            </a:lvl8pPr>
            <a:lvl9pPr lvl="8" rtl="0" algn="ctr">
              <a:lnSpc>
                <a:spcPct val="90000"/>
              </a:lnSpc>
              <a:spcBef>
                <a:spcPts val="1200"/>
              </a:spcBef>
              <a:spcAft>
                <a:spcPts val="1200"/>
              </a:spcAft>
              <a:buClr>
                <a:schemeClr val="dk1"/>
              </a:buClr>
              <a:buSzPts val="1600"/>
              <a:buNone/>
              <a:defRPr sz="1600"/>
            </a:lvl9pPr>
          </a:lstStyle>
          <a:p/>
        </p:txBody>
      </p:sp>
      <p:sp>
        <p:nvSpPr>
          <p:cNvPr id="689" name="Google Shape;689;p185"/>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90" name="Google Shape;690;p185"/>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91" name="Google Shape;691;p18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692" name="Google Shape;692;p185"/>
          <p:cNvPicPr preferRelativeResize="0"/>
          <p:nvPr/>
        </p:nvPicPr>
        <p:blipFill rotWithShape="1">
          <a:blip r:embed="rId2">
            <a:alphaModFix/>
          </a:blip>
          <a:srcRect b="0" l="0" r="0" t="0"/>
          <a:stretch/>
        </p:blipFill>
        <p:spPr>
          <a:xfrm>
            <a:off x="220000" y="4781877"/>
            <a:ext cx="1086300" cy="156300"/>
          </a:xfrm>
          <a:prstGeom prst="rect">
            <a:avLst/>
          </a:prstGeom>
          <a:noFill/>
          <a:ln>
            <a:noFill/>
          </a:ln>
        </p:spPr>
      </p:pic>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_2">
    <p:spTree>
      <p:nvGrpSpPr>
        <p:cNvPr id="693" name="Shape 693"/>
        <p:cNvGrpSpPr/>
        <p:nvPr/>
      </p:nvGrpSpPr>
      <p:grpSpPr>
        <a:xfrm>
          <a:off x="0" y="0"/>
          <a:ext cx="0" cy="0"/>
          <a:chOff x="0" y="0"/>
          <a:chExt cx="0" cy="0"/>
        </a:xfrm>
      </p:grpSpPr>
      <p:sp>
        <p:nvSpPr>
          <p:cNvPr id="694" name="Google Shape;694;p18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695" name="Google Shape;695;p186"/>
          <p:cNvPicPr preferRelativeResize="0"/>
          <p:nvPr/>
        </p:nvPicPr>
        <p:blipFill rotWithShape="1">
          <a:blip r:embed="rId2">
            <a:alphaModFix/>
          </a:blip>
          <a:srcRect b="0" l="0" r="0" t="0"/>
          <a:stretch/>
        </p:blipFill>
        <p:spPr>
          <a:xfrm>
            <a:off x="220000" y="4781877"/>
            <a:ext cx="1086300" cy="1563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6" name="Shape 76"/>
        <p:cNvGrpSpPr/>
        <p:nvPr/>
      </p:nvGrpSpPr>
      <p:grpSpPr>
        <a:xfrm>
          <a:off x="0" y="0"/>
          <a:ext cx="0" cy="0"/>
          <a:chOff x="0" y="0"/>
          <a:chExt cx="0" cy="0"/>
        </a:xfrm>
      </p:grpSpPr>
      <p:sp>
        <p:nvSpPr>
          <p:cNvPr id="77" name="Google Shape;77;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8" name="Google Shape;78;p2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9" name="Google Shape;79;p2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0" name="Google Shape;80;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2_3">
    <p:spTree>
      <p:nvGrpSpPr>
        <p:cNvPr id="696" name="Shape 696"/>
        <p:cNvGrpSpPr/>
        <p:nvPr/>
      </p:nvGrpSpPr>
      <p:grpSpPr>
        <a:xfrm>
          <a:off x="0" y="0"/>
          <a:ext cx="0" cy="0"/>
          <a:chOff x="0" y="0"/>
          <a:chExt cx="0" cy="0"/>
        </a:xfrm>
      </p:grpSpPr>
      <p:sp>
        <p:nvSpPr>
          <p:cNvPr id="697" name="Google Shape;697;p18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_7">
    <p:spTree>
      <p:nvGrpSpPr>
        <p:cNvPr id="698" name="Shape 698"/>
        <p:cNvGrpSpPr/>
        <p:nvPr/>
      </p:nvGrpSpPr>
      <p:grpSpPr>
        <a:xfrm>
          <a:off x="0" y="0"/>
          <a:ext cx="0" cy="0"/>
          <a:chOff x="0" y="0"/>
          <a:chExt cx="0" cy="0"/>
        </a:xfrm>
      </p:grpSpPr>
      <p:sp>
        <p:nvSpPr>
          <p:cNvPr id="699" name="Google Shape;699;p18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2">
  <p:cSld name="Title Only 0_2">
    <p:spTree>
      <p:nvGrpSpPr>
        <p:cNvPr id="700" name="Shape 700"/>
        <p:cNvGrpSpPr/>
        <p:nvPr/>
      </p:nvGrpSpPr>
      <p:grpSpPr>
        <a:xfrm>
          <a:off x="0" y="0"/>
          <a:ext cx="0" cy="0"/>
          <a:chOff x="0" y="0"/>
          <a:chExt cx="0" cy="0"/>
        </a:xfrm>
      </p:grpSpPr>
      <p:sp>
        <p:nvSpPr>
          <p:cNvPr id="701" name="Google Shape;701;p189"/>
          <p:cNvSpPr txBox="1"/>
          <p:nvPr>
            <p:ph type="title"/>
          </p:nvPr>
        </p:nvSpPr>
        <p:spPr>
          <a:xfrm>
            <a:off x="4435246" y="4451175"/>
            <a:ext cx="4080000" cy="994200"/>
          </a:xfrm>
          <a:prstGeom prst="rect">
            <a:avLst/>
          </a:prstGeom>
          <a:noFill/>
          <a:ln>
            <a:noFill/>
          </a:ln>
        </p:spPr>
        <p:txBody>
          <a:bodyPr anchorCtr="0" anchor="t" bIns="91425" lIns="91425" spcFirstLastPara="1" rIns="91425" wrap="square" tIns="91425">
            <a:normAutofit/>
          </a:bodyPr>
          <a:lstStyle>
            <a:lvl1pPr lv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702" name="Google Shape;702;p189"/>
          <p:cNvSpPr txBox="1"/>
          <p:nvPr>
            <p:ph idx="12" type="sldNum"/>
          </p:nvPr>
        </p:nvSpPr>
        <p:spPr>
          <a:xfrm>
            <a:off x="6381012" y="228876"/>
            <a:ext cx="219300" cy="237300"/>
          </a:xfrm>
          <a:prstGeom prst="rect">
            <a:avLst/>
          </a:prstGeom>
          <a:noFill/>
          <a:ln>
            <a:noFill/>
          </a:ln>
        </p:spPr>
        <p:txBody>
          <a:bodyPr anchorCtr="0" anchor="t" bIns="17625" lIns="17625" spcFirstLastPara="1" rIns="17625" wrap="square" tIns="17625">
            <a:normAutofit lnSpcReduction="10000"/>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p:cSld name="TITLE_4">
    <p:spTree>
      <p:nvGrpSpPr>
        <p:cNvPr id="703" name="Shape 703"/>
        <p:cNvGrpSpPr/>
        <p:nvPr/>
      </p:nvGrpSpPr>
      <p:grpSpPr>
        <a:xfrm>
          <a:off x="0" y="0"/>
          <a:ext cx="0" cy="0"/>
          <a:chOff x="0" y="0"/>
          <a:chExt cx="0" cy="0"/>
        </a:xfrm>
      </p:grpSpPr>
      <p:sp>
        <p:nvSpPr>
          <p:cNvPr id="704" name="Google Shape;704;p19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705" name="Google Shape;705;p190"/>
          <p:cNvPicPr preferRelativeResize="0"/>
          <p:nvPr/>
        </p:nvPicPr>
        <p:blipFill rotWithShape="1">
          <a:blip r:embed="rId2">
            <a:alphaModFix/>
          </a:blip>
          <a:srcRect b="0" l="0" r="0" t="0"/>
          <a:stretch/>
        </p:blipFill>
        <p:spPr>
          <a:xfrm>
            <a:off x="220000" y="4781877"/>
            <a:ext cx="1086299" cy="156300"/>
          </a:xfrm>
          <a:prstGeom prst="rect">
            <a:avLst/>
          </a:prstGeom>
          <a:noFill/>
          <a:ln>
            <a:noFill/>
          </a:ln>
        </p:spPr>
      </p:pic>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p:cSld name="TITLE_1_1_1">
    <p:spTree>
      <p:nvGrpSpPr>
        <p:cNvPr id="706" name="Shape 706"/>
        <p:cNvGrpSpPr/>
        <p:nvPr/>
      </p:nvGrpSpPr>
      <p:grpSpPr>
        <a:xfrm>
          <a:off x="0" y="0"/>
          <a:ext cx="0" cy="0"/>
          <a:chOff x="0" y="0"/>
          <a:chExt cx="0" cy="0"/>
        </a:xfrm>
      </p:grpSpPr>
      <p:sp>
        <p:nvSpPr>
          <p:cNvPr id="707" name="Google Shape;707;p19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708" name="Google Shape;708;p191"/>
          <p:cNvPicPr preferRelativeResize="0"/>
          <p:nvPr/>
        </p:nvPicPr>
        <p:blipFill rotWithShape="1">
          <a:blip r:embed="rId2">
            <a:alphaModFix/>
          </a:blip>
          <a:srcRect b="0" l="0" r="0" t="0"/>
          <a:stretch/>
        </p:blipFill>
        <p:spPr>
          <a:xfrm>
            <a:off x="220000" y="4781877"/>
            <a:ext cx="1086299" cy="156300"/>
          </a:xfrm>
          <a:prstGeom prst="rect">
            <a:avLst/>
          </a:prstGeom>
          <a:noFill/>
          <a:ln>
            <a:noFill/>
          </a:ln>
        </p:spPr>
      </p:pic>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5">
  <p:cSld name="TITLE_11">
    <p:spTree>
      <p:nvGrpSpPr>
        <p:cNvPr id="709" name="Shape 709"/>
        <p:cNvGrpSpPr/>
        <p:nvPr/>
      </p:nvGrpSpPr>
      <p:grpSpPr>
        <a:xfrm>
          <a:off x="0" y="0"/>
          <a:ext cx="0" cy="0"/>
          <a:chOff x="0" y="0"/>
          <a:chExt cx="0" cy="0"/>
        </a:xfrm>
      </p:grpSpPr>
      <p:sp>
        <p:nvSpPr>
          <p:cNvPr id="710" name="Google Shape;710;p19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711" name="Google Shape;711;p192"/>
          <p:cNvPicPr preferRelativeResize="0"/>
          <p:nvPr/>
        </p:nvPicPr>
        <p:blipFill rotWithShape="1">
          <a:blip r:embed="rId2">
            <a:alphaModFix/>
          </a:blip>
          <a:srcRect b="0" l="0" r="0" t="0"/>
          <a:stretch/>
        </p:blipFill>
        <p:spPr>
          <a:xfrm>
            <a:off x="220000" y="4781877"/>
            <a:ext cx="1086299" cy="156300"/>
          </a:xfrm>
          <a:prstGeom prst="rect">
            <a:avLst/>
          </a:prstGeom>
          <a:noFill/>
          <a:ln>
            <a:noFill/>
          </a:ln>
        </p:spPr>
      </p:pic>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5 1">
  <p:cSld name="TITLE_8">
    <p:spTree>
      <p:nvGrpSpPr>
        <p:cNvPr id="712" name="Shape 712"/>
        <p:cNvGrpSpPr/>
        <p:nvPr/>
      </p:nvGrpSpPr>
      <p:grpSpPr>
        <a:xfrm>
          <a:off x="0" y="0"/>
          <a:ext cx="0" cy="0"/>
          <a:chOff x="0" y="0"/>
          <a:chExt cx="0" cy="0"/>
        </a:xfrm>
      </p:grpSpPr>
      <p:sp>
        <p:nvSpPr>
          <p:cNvPr id="713" name="Google Shape;713;p19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714" name="Google Shape;714;p19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15" name="Google Shape;715;p19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TITLE_AND_BODY_1">
    <p:spTree>
      <p:nvGrpSpPr>
        <p:cNvPr id="716" name="Shape 716"/>
        <p:cNvGrpSpPr/>
        <p:nvPr/>
      </p:nvGrpSpPr>
      <p:grpSpPr>
        <a:xfrm>
          <a:off x="0" y="0"/>
          <a:ext cx="0" cy="0"/>
          <a:chOff x="0" y="0"/>
          <a:chExt cx="0" cy="0"/>
        </a:xfrm>
      </p:grpSpPr>
      <p:sp>
        <p:nvSpPr>
          <p:cNvPr id="717" name="Google Shape;717;p194"/>
          <p:cNvSpPr txBox="1"/>
          <p:nvPr>
            <p:ph type="title"/>
          </p:nvPr>
        </p:nvSpPr>
        <p:spPr>
          <a:xfrm>
            <a:off x="808726" y="911413"/>
            <a:ext cx="7543800" cy="476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0A7CBA"/>
              </a:buClr>
              <a:buSzPts val="1400"/>
              <a:buFont typeface="Avenir"/>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18" name="Google Shape;718;p194"/>
          <p:cNvSpPr txBox="1"/>
          <p:nvPr>
            <p:ph idx="1" type="body"/>
          </p:nvPr>
        </p:nvSpPr>
        <p:spPr>
          <a:xfrm>
            <a:off x="808726" y="1569783"/>
            <a:ext cx="7543800" cy="2318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3F3F3F"/>
              </a:buClr>
              <a:buSzPts val="1400"/>
              <a:buChar char="•"/>
              <a:defRPr/>
            </a:lvl1pPr>
            <a:lvl2pPr indent="-317500" lvl="1" marL="914400" rtl="0" algn="l">
              <a:lnSpc>
                <a:spcPct val="90000"/>
              </a:lnSpc>
              <a:spcBef>
                <a:spcPts val="400"/>
              </a:spcBef>
              <a:spcAft>
                <a:spcPts val="0"/>
              </a:spcAft>
              <a:buClr>
                <a:srgbClr val="3F3F3F"/>
              </a:buClr>
              <a:buSzPts val="1400"/>
              <a:buChar char="•"/>
              <a:defRPr/>
            </a:lvl2pPr>
            <a:lvl3pPr indent="-317500" lvl="2" marL="1371600" rtl="0" algn="l">
              <a:lnSpc>
                <a:spcPct val="90000"/>
              </a:lnSpc>
              <a:spcBef>
                <a:spcPts val="400"/>
              </a:spcBef>
              <a:spcAft>
                <a:spcPts val="0"/>
              </a:spcAft>
              <a:buClr>
                <a:srgbClr val="3F3F3F"/>
              </a:buClr>
              <a:buSzPts val="1400"/>
              <a:buChar char="•"/>
              <a:defRPr/>
            </a:lvl3pPr>
            <a:lvl4pPr indent="-317500" lvl="3" marL="1828800" rtl="0" algn="l">
              <a:lnSpc>
                <a:spcPct val="90000"/>
              </a:lnSpc>
              <a:spcBef>
                <a:spcPts val="400"/>
              </a:spcBef>
              <a:spcAft>
                <a:spcPts val="0"/>
              </a:spcAft>
              <a:buClr>
                <a:srgbClr val="3F3F3F"/>
              </a:buClr>
              <a:buSzPts val="1400"/>
              <a:buChar char="•"/>
              <a:defRPr/>
            </a:lvl4pPr>
            <a:lvl5pPr indent="-317500" lvl="4" marL="2286000" rtl="0" algn="l">
              <a:lnSpc>
                <a:spcPct val="90000"/>
              </a:lnSpc>
              <a:spcBef>
                <a:spcPts val="400"/>
              </a:spcBef>
              <a:spcAft>
                <a:spcPts val="0"/>
              </a:spcAft>
              <a:buClr>
                <a:srgbClr val="3F3F3F"/>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19" name="Google Shape;719;p194"/>
          <p:cNvSpPr txBox="1"/>
          <p:nvPr>
            <p:ph idx="2" type="body"/>
          </p:nvPr>
        </p:nvSpPr>
        <p:spPr>
          <a:xfrm>
            <a:off x="808434" y="624002"/>
            <a:ext cx="7543800" cy="211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600"/>
              </a:spcBef>
              <a:spcAft>
                <a:spcPts val="0"/>
              </a:spcAft>
              <a:buClr>
                <a:srgbClr val="A6A6A6"/>
              </a:buClr>
              <a:buSzPts val="900"/>
              <a:buFont typeface="Avenir"/>
              <a:buNone/>
              <a:defRPr sz="900">
                <a:solidFill>
                  <a:srgbClr val="A6A6A6"/>
                </a:solidFill>
                <a:latin typeface="Avenir"/>
                <a:ea typeface="Avenir"/>
                <a:cs typeface="Avenir"/>
                <a:sym typeface="Avenir"/>
              </a:defRPr>
            </a:lvl1pPr>
            <a:lvl2pPr indent="-317500" lvl="1" marL="914400" rtl="0" algn="l">
              <a:lnSpc>
                <a:spcPct val="90000"/>
              </a:lnSpc>
              <a:spcBef>
                <a:spcPts val="400"/>
              </a:spcBef>
              <a:spcAft>
                <a:spcPts val="0"/>
              </a:spcAft>
              <a:buClr>
                <a:srgbClr val="3F3F3F"/>
              </a:buClr>
              <a:buSzPts val="1400"/>
              <a:buChar char="•"/>
              <a:defRPr/>
            </a:lvl2pPr>
            <a:lvl3pPr indent="-317500" lvl="2" marL="1371600" rtl="0" algn="l">
              <a:lnSpc>
                <a:spcPct val="90000"/>
              </a:lnSpc>
              <a:spcBef>
                <a:spcPts val="400"/>
              </a:spcBef>
              <a:spcAft>
                <a:spcPts val="0"/>
              </a:spcAft>
              <a:buClr>
                <a:srgbClr val="3F3F3F"/>
              </a:buClr>
              <a:buSzPts val="1400"/>
              <a:buChar char="•"/>
              <a:defRPr/>
            </a:lvl3pPr>
            <a:lvl4pPr indent="-317500" lvl="3" marL="1828800" rtl="0" algn="l">
              <a:lnSpc>
                <a:spcPct val="90000"/>
              </a:lnSpc>
              <a:spcBef>
                <a:spcPts val="400"/>
              </a:spcBef>
              <a:spcAft>
                <a:spcPts val="0"/>
              </a:spcAft>
              <a:buClr>
                <a:srgbClr val="3F3F3F"/>
              </a:buClr>
              <a:buSzPts val="1400"/>
              <a:buChar char="•"/>
              <a:defRPr/>
            </a:lvl4pPr>
            <a:lvl5pPr indent="-317500" lvl="4" marL="2286000" rtl="0" algn="l">
              <a:lnSpc>
                <a:spcPct val="90000"/>
              </a:lnSpc>
              <a:spcBef>
                <a:spcPts val="400"/>
              </a:spcBef>
              <a:spcAft>
                <a:spcPts val="0"/>
              </a:spcAft>
              <a:buClr>
                <a:srgbClr val="3F3F3F"/>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20" name="Google Shape;720;p19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888888"/>
              </a:buClr>
              <a:buSzPts val="900"/>
              <a:buFont typeface="Avenir"/>
              <a:buNone/>
              <a:defRPr b="0" i="0" sz="900" u="none" cap="none" strike="noStrike">
                <a:solidFill>
                  <a:srgbClr val="888888"/>
                </a:solidFill>
                <a:latin typeface="Avenir"/>
                <a:ea typeface="Avenir"/>
                <a:cs typeface="Avenir"/>
                <a:sym typeface="Avenir"/>
              </a:defRPr>
            </a:lvl1pPr>
            <a:lvl2pPr indent="0" lvl="1" marL="0" marR="0" rtl="0" algn="r">
              <a:lnSpc>
                <a:spcPct val="100000"/>
              </a:lnSpc>
              <a:spcBef>
                <a:spcPts val="0"/>
              </a:spcBef>
              <a:spcAft>
                <a:spcPts val="0"/>
              </a:spcAft>
              <a:buClr>
                <a:srgbClr val="888888"/>
              </a:buClr>
              <a:buSzPts val="900"/>
              <a:buFont typeface="Avenir"/>
              <a:buNone/>
              <a:defRPr b="0" i="0" sz="900" u="none" cap="none" strike="noStrike">
                <a:solidFill>
                  <a:srgbClr val="888888"/>
                </a:solidFill>
                <a:latin typeface="Avenir"/>
                <a:ea typeface="Avenir"/>
                <a:cs typeface="Avenir"/>
                <a:sym typeface="Avenir"/>
              </a:defRPr>
            </a:lvl2pPr>
            <a:lvl3pPr indent="0" lvl="2" marL="0" marR="0" rtl="0" algn="r">
              <a:lnSpc>
                <a:spcPct val="100000"/>
              </a:lnSpc>
              <a:spcBef>
                <a:spcPts val="0"/>
              </a:spcBef>
              <a:spcAft>
                <a:spcPts val="0"/>
              </a:spcAft>
              <a:buClr>
                <a:srgbClr val="888888"/>
              </a:buClr>
              <a:buSzPts val="900"/>
              <a:buFont typeface="Avenir"/>
              <a:buNone/>
              <a:defRPr b="0" i="0" sz="900" u="none" cap="none" strike="noStrike">
                <a:solidFill>
                  <a:srgbClr val="888888"/>
                </a:solidFill>
                <a:latin typeface="Avenir"/>
                <a:ea typeface="Avenir"/>
                <a:cs typeface="Avenir"/>
                <a:sym typeface="Avenir"/>
              </a:defRPr>
            </a:lvl3pPr>
            <a:lvl4pPr indent="0" lvl="3" marL="0" marR="0" rtl="0" algn="r">
              <a:lnSpc>
                <a:spcPct val="100000"/>
              </a:lnSpc>
              <a:spcBef>
                <a:spcPts val="0"/>
              </a:spcBef>
              <a:spcAft>
                <a:spcPts val="0"/>
              </a:spcAft>
              <a:buClr>
                <a:srgbClr val="888888"/>
              </a:buClr>
              <a:buSzPts val="900"/>
              <a:buFont typeface="Avenir"/>
              <a:buNone/>
              <a:defRPr b="0" i="0" sz="900" u="none" cap="none" strike="noStrike">
                <a:solidFill>
                  <a:srgbClr val="888888"/>
                </a:solidFill>
                <a:latin typeface="Avenir"/>
                <a:ea typeface="Avenir"/>
                <a:cs typeface="Avenir"/>
                <a:sym typeface="Avenir"/>
              </a:defRPr>
            </a:lvl4pPr>
            <a:lvl5pPr indent="0" lvl="4" marL="0" marR="0" rtl="0" algn="r">
              <a:lnSpc>
                <a:spcPct val="100000"/>
              </a:lnSpc>
              <a:spcBef>
                <a:spcPts val="0"/>
              </a:spcBef>
              <a:spcAft>
                <a:spcPts val="0"/>
              </a:spcAft>
              <a:buClr>
                <a:srgbClr val="888888"/>
              </a:buClr>
              <a:buSzPts val="900"/>
              <a:buFont typeface="Avenir"/>
              <a:buNone/>
              <a:defRPr b="0" i="0" sz="900" u="none" cap="none" strike="noStrike">
                <a:solidFill>
                  <a:srgbClr val="888888"/>
                </a:solidFill>
                <a:latin typeface="Avenir"/>
                <a:ea typeface="Avenir"/>
                <a:cs typeface="Avenir"/>
                <a:sym typeface="Avenir"/>
              </a:defRPr>
            </a:lvl5pPr>
            <a:lvl6pPr indent="0" lvl="5" marL="0" marR="0" rtl="0" algn="r">
              <a:lnSpc>
                <a:spcPct val="100000"/>
              </a:lnSpc>
              <a:spcBef>
                <a:spcPts val="0"/>
              </a:spcBef>
              <a:spcAft>
                <a:spcPts val="0"/>
              </a:spcAft>
              <a:buClr>
                <a:srgbClr val="888888"/>
              </a:buClr>
              <a:buSzPts val="900"/>
              <a:buFont typeface="Avenir"/>
              <a:buNone/>
              <a:defRPr b="0" i="0" sz="900" u="none" cap="none" strike="noStrike">
                <a:solidFill>
                  <a:srgbClr val="888888"/>
                </a:solidFill>
                <a:latin typeface="Avenir"/>
                <a:ea typeface="Avenir"/>
                <a:cs typeface="Avenir"/>
                <a:sym typeface="Avenir"/>
              </a:defRPr>
            </a:lvl6pPr>
            <a:lvl7pPr indent="0" lvl="6" marL="0" marR="0" rtl="0" algn="r">
              <a:lnSpc>
                <a:spcPct val="100000"/>
              </a:lnSpc>
              <a:spcBef>
                <a:spcPts val="0"/>
              </a:spcBef>
              <a:spcAft>
                <a:spcPts val="0"/>
              </a:spcAft>
              <a:buClr>
                <a:srgbClr val="888888"/>
              </a:buClr>
              <a:buSzPts val="900"/>
              <a:buFont typeface="Avenir"/>
              <a:buNone/>
              <a:defRPr b="0" i="0" sz="900" u="none" cap="none" strike="noStrike">
                <a:solidFill>
                  <a:srgbClr val="888888"/>
                </a:solidFill>
                <a:latin typeface="Avenir"/>
                <a:ea typeface="Avenir"/>
                <a:cs typeface="Avenir"/>
                <a:sym typeface="Avenir"/>
              </a:defRPr>
            </a:lvl7pPr>
            <a:lvl8pPr indent="0" lvl="7" marL="0" marR="0" rtl="0" algn="r">
              <a:lnSpc>
                <a:spcPct val="100000"/>
              </a:lnSpc>
              <a:spcBef>
                <a:spcPts val="0"/>
              </a:spcBef>
              <a:spcAft>
                <a:spcPts val="0"/>
              </a:spcAft>
              <a:buClr>
                <a:srgbClr val="888888"/>
              </a:buClr>
              <a:buSzPts val="900"/>
              <a:buFont typeface="Avenir"/>
              <a:buNone/>
              <a:defRPr b="0" i="0" sz="900" u="none" cap="none" strike="noStrike">
                <a:solidFill>
                  <a:srgbClr val="888888"/>
                </a:solidFill>
                <a:latin typeface="Avenir"/>
                <a:ea typeface="Avenir"/>
                <a:cs typeface="Avenir"/>
                <a:sym typeface="Avenir"/>
              </a:defRPr>
            </a:lvl8pPr>
            <a:lvl9pPr indent="0" lvl="8" marL="0" marR="0" rtl="0" algn="r">
              <a:lnSpc>
                <a:spcPct val="100000"/>
              </a:lnSpc>
              <a:spcBef>
                <a:spcPts val="0"/>
              </a:spcBef>
              <a:spcAft>
                <a:spcPts val="0"/>
              </a:spcAft>
              <a:buClr>
                <a:srgbClr val="888888"/>
              </a:buClr>
              <a:buSzPts val="900"/>
              <a:buFont typeface="Avenir"/>
              <a:buNone/>
              <a:defRPr b="0" i="0" sz="9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1">
  <p:cSld name="TITLE_AND_BODY_2">
    <p:spTree>
      <p:nvGrpSpPr>
        <p:cNvPr id="721" name="Shape 721"/>
        <p:cNvGrpSpPr/>
        <p:nvPr/>
      </p:nvGrpSpPr>
      <p:grpSpPr>
        <a:xfrm>
          <a:off x="0" y="0"/>
          <a:ext cx="0" cy="0"/>
          <a:chOff x="0" y="0"/>
          <a:chExt cx="0" cy="0"/>
        </a:xfrm>
      </p:grpSpPr>
      <p:sp>
        <p:nvSpPr>
          <p:cNvPr id="722" name="Google Shape;722;p195"/>
          <p:cNvSpPr txBox="1"/>
          <p:nvPr>
            <p:ph type="title"/>
          </p:nvPr>
        </p:nvSpPr>
        <p:spPr>
          <a:xfrm>
            <a:off x="808726" y="911413"/>
            <a:ext cx="7543800" cy="476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0A7CBA"/>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23" name="Google Shape;723;p195"/>
          <p:cNvSpPr txBox="1"/>
          <p:nvPr>
            <p:ph idx="1" type="body"/>
          </p:nvPr>
        </p:nvSpPr>
        <p:spPr>
          <a:xfrm>
            <a:off x="808726" y="1569783"/>
            <a:ext cx="7543800" cy="2318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3F3F3F"/>
              </a:buClr>
              <a:buSzPts val="1400"/>
              <a:buChar char="•"/>
              <a:defRPr/>
            </a:lvl1pPr>
            <a:lvl2pPr indent="-317500" lvl="1" marL="914400" rtl="0" algn="l">
              <a:lnSpc>
                <a:spcPct val="90000"/>
              </a:lnSpc>
              <a:spcBef>
                <a:spcPts val="400"/>
              </a:spcBef>
              <a:spcAft>
                <a:spcPts val="0"/>
              </a:spcAft>
              <a:buClr>
                <a:srgbClr val="3F3F3F"/>
              </a:buClr>
              <a:buSzPts val="1400"/>
              <a:buChar char="•"/>
              <a:defRPr/>
            </a:lvl2pPr>
            <a:lvl3pPr indent="-317500" lvl="2" marL="1371600" rtl="0" algn="l">
              <a:lnSpc>
                <a:spcPct val="90000"/>
              </a:lnSpc>
              <a:spcBef>
                <a:spcPts val="400"/>
              </a:spcBef>
              <a:spcAft>
                <a:spcPts val="0"/>
              </a:spcAft>
              <a:buClr>
                <a:srgbClr val="3F3F3F"/>
              </a:buClr>
              <a:buSzPts val="1400"/>
              <a:buChar char="•"/>
              <a:defRPr/>
            </a:lvl3pPr>
            <a:lvl4pPr indent="-317500" lvl="3" marL="1828800" rtl="0" algn="l">
              <a:lnSpc>
                <a:spcPct val="90000"/>
              </a:lnSpc>
              <a:spcBef>
                <a:spcPts val="400"/>
              </a:spcBef>
              <a:spcAft>
                <a:spcPts val="0"/>
              </a:spcAft>
              <a:buClr>
                <a:srgbClr val="3F3F3F"/>
              </a:buClr>
              <a:buSzPts val="1400"/>
              <a:buChar char="•"/>
              <a:defRPr/>
            </a:lvl4pPr>
            <a:lvl5pPr indent="-317500" lvl="4" marL="2286000" rtl="0" algn="l">
              <a:lnSpc>
                <a:spcPct val="90000"/>
              </a:lnSpc>
              <a:spcBef>
                <a:spcPts val="400"/>
              </a:spcBef>
              <a:spcAft>
                <a:spcPts val="0"/>
              </a:spcAft>
              <a:buClr>
                <a:srgbClr val="3F3F3F"/>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24" name="Google Shape;724;p195"/>
          <p:cNvSpPr txBox="1"/>
          <p:nvPr>
            <p:ph idx="2" type="body"/>
          </p:nvPr>
        </p:nvSpPr>
        <p:spPr>
          <a:xfrm>
            <a:off x="808434" y="624001"/>
            <a:ext cx="7543800" cy="211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600"/>
              </a:spcBef>
              <a:spcAft>
                <a:spcPts val="0"/>
              </a:spcAft>
              <a:buClr>
                <a:srgbClr val="A6A6A6"/>
              </a:buClr>
              <a:buSzPts val="900"/>
              <a:buFont typeface="Avenir"/>
              <a:buNone/>
              <a:defRPr sz="900">
                <a:solidFill>
                  <a:srgbClr val="A6A6A6"/>
                </a:solidFill>
                <a:latin typeface="Avenir"/>
                <a:ea typeface="Avenir"/>
                <a:cs typeface="Avenir"/>
                <a:sym typeface="Avenir"/>
              </a:defRPr>
            </a:lvl1pPr>
            <a:lvl2pPr indent="-317500" lvl="1" marL="914400" rtl="0" algn="l">
              <a:lnSpc>
                <a:spcPct val="90000"/>
              </a:lnSpc>
              <a:spcBef>
                <a:spcPts val="400"/>
              </a:spcBef>
              <a:spcAft>
                <a:spcPts val="0"/>
              </a:spcAft>
              <a:buClr>
                <a:srgbClr val="3F3F3F"/>
              </a:buClr>
              <a:buSzPts val="1400"/>
              <a:buChar char="•"/>
              <a:defRPr/>
            </a:lvl2pPr>
            <a:lvl3pPr indent="-317500" lvl="2" marL="1371600" rtl="0" algn="l">
              <a:lnSpc>
                <a:spcPct val="90000"/>
              </a:lnSpc>
              <a:spcBef>
                <a:spcPts val="400"/>
              </a:spcBef>
              <a:spcAft>
                <a:spcPts val="0"/>
              </a:spcAft>
              <a:buClr>
                <a:srgbClr val="3F3F3F"/>
              </a:buClr>
              <a:buSzPts val="1400"/>
              <a:buChar char="•"/>
              <a:defRPr/>
            </a:lvl3pPr>
            <a:lvl4pPr indent="-317500" lvl="3" marL="1828800" rtl="0" algn="l">
              <a:lnSpc>
                <a:spcPct val="90000"/>
              </a:lnSpc>
              <a:spcBef>
                <a:spcPts val="400"/>
              </a:spcBef>
              <a:spcAft>
                <a:spcPts val="0"/>
              </a:spcAft>
              <a:buClr>
                <a:srgbClr val="3F3F3F"/>
              </a:buClr>
              <a:buSzPts val="1400"/>
              <a:buChar char="•"/>
              <a:defRPr/>
            </a:lvl4pPr>
            <a:lvl5pPr indent="-317500" lvl="4" marL="2286000" rtl="0" algn="l">
              <a:lnSpc>
                <a:spcPct val="90000"/>
              </a:lnSpc>
              <a:spcBef>
                <a:spcPts val="400"/>
              </a:spcBef>
              <a:spcAft>
                <a:spcPts val="0"/>
              </a:spcAft>
              <a:buClr>
                <a:srgbClr val="3F3F3F"/>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25" name="Google Shape;725;p19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26" name="Shape 726"/>
        <p:cNvGrpSpPr/>
        <p:nvPr/>
      </p:nvGrpSpPr>
      <p:grpSpPr>
        <a:xfrm>
          <a:off x="0" y="0"/>
          <a:ext cx="0" cy="0"/>
          <a:chOff x="0" y="0"/>
          <a:chExt cx="0" cy="0"/>
        </a:xfrm>
      </p:grpSpPr>
      <p:sp>
        <p:nvSpPr>
          <p:cNvPr id="727" name="Google Shape;727;p196"/>
          <p:cNvSpPr txBox="1"/>
          <p:nvPr>
            <p:ph type="title"/>
          </p:nvPr>
        </p:nvSpPr>
        <p:spPr>
          <a:xfrm>
            <a:off x="808726" y="911413"/>
            <a:ext cx="7543800" cy="476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0A7CBA"/>
              </a:buClr>
              <a:buSzPts val="2700"/>
              <a:buFont typeface="Avenir"/>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28" name="Google Shape;728;p196"/>
          <p:cNvSpPr txBox="1"/>
          <p:nvPr>
            <p:ph idx="1" type="body"/>
          </p:nvPr>
        </p:nvSpPr>
        <p:spPr>
          <a:xfrm>
            <a:off x="808726" y="1569783"/>
            <a:ext cx="7543800" cy="2318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3F3F3F"/>
              </a:buClr>
              <a:buSzPts val="1400"/>
              <a:buChar char="•"/>
              <a:defRPr/>
            </a:lvl1pPr>
            <a:lvl2pPr indent="-317500" lvl="1" marL="914400" rtl="0" algn="l">
              <a:lnSpc>
                <a:spcPct val="90000"/>
              </a:lnSpc>
              <a:spcBef>
                <a:spcPts val="400"/>
              </a:spcBef>
              <a:spcAft>
                <a:spcPts val="0"/>
              </a:spcAft>
              <a:buClr>
                <a:srgbClr val="3F3F3F"/>
              </a:buClr>
              <a:buSzPts val="1400"/>
              <a:buChar char="•"/>
              <a:defRPr/>
            </a:lvl2pPr>
            <a:lvl3pPr indent="-317500" lvl="2" marL="1371600" rtl="0" algn="l">
              <a:lnSpc>
                <a:spcPct val="90000"/>
              </a:lnSpc>
              <a:spcBef>
                <a:spcPts val="400"/>
              </a:spcBef>
              <a:spcAft>
                <a:spcPts val="0"/>
              </a:spcAft>
              <a:buClr>
                <a:srgbClr val="3F3F3F"/>
              </a:buClr>
              <a:buSzPts val="1400"/>
              <a:buChar char="•"/>
              <a:defRPr/>
            </a:lvl3pPr>
            <a:lvl4pPr indent="-317500" lvl="3" marL="1828800" rtl="0" algn="l">
              <a:lnSpc>
                <a:spcPct val="90000"/>
              </a:lnSpc>
              <a:spcBef>
                <a:spcPts val="400"/>
              </a:spcBef>
              <a:spcAft>
                <a:spcPts val="0"/>
              </a:spcAft>
              <a:buClr>
                <a:srgbClr val="3F3F3F"/>
              </a:buClr>
              <a:buSzPts val="1400"/>
              <a:buChar char="•"/>
              <a:defRPr/>
            </a:lvl4pPr>
            <a:lvl5pPr indent="-317500" lvl="4" marL="2286000" rtl="0" algn="l">
              <a:lnSpc>
                <a:spcPct val="90000"/>
              </a:lnSpc>
              <a:spcBef>
                <a:spcPts val="400"/>
              </a:spcBef>
              <a:spcAft>
                <a:spcPts val="0"/>
              </a:spcAft>
              <a:buClr>
                <a:srgbClr val="3F3F3F"/>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29" name="Google Shape;729;p19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730" name="Google Shape;730;p19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731" name="Google Shape;731;p19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732" name="Google Shape;732;p196"/>
          <p:cNvSpPr txBox="1"/>
          <p:nvPr>
            <p:ph idx="2" type="body"/>
          </p:nvPr>
        </p:nvSpPr>
        <p:spPr>
          <a:xfrm>
            <a:off x="808435" y="624001"/>
            <a:ext cx="7543800" cy="211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A5A5A5"/>
              </a:buClr>
              <a:buSzPts val="1100"/>
              <a:buNone/>
              <a:defRPr sz="1100">
                <a:solidFill>
                  <a:srgbClr val="A5A5A5"/>
                </a:solidFill>
                <a:latin typeface="Avenir"/>
                <a:ea typeface="Avenir"/>
                <a:cs typeface="Avenir"/>
                <a:sym typeface="Avenir"/>
              </a:defRPr>
            </a:lvl1pPr>
            <a:lvl2pPr indent="-317500" lvl="1" marL="914400" rtl="0" algn="l">
              <a:lnSpc>
                <a:spcPct val="90000"/>
              </a:lnSpc>
              <a:spcBef>
                <a:spcPts val="400"/>
              </a:spcBef>
              <a:spcAft>
                <a:spcPts val="0"/>
              </a:spcAft>
              <a:buClr>
                <a:srgbClr val="3F3F3F"/>
              </a:buClr>
              <a:buSzPts val="1400"/>
              <a:buChar char="•"/>
              <a:defRPr/>
            </a:lvl2pPr>
            <a:lvl3pPr indent="-317500" lvl="2" marL="1371600" rtl="0" algn="l">
              <a:lnSpc>
                <a:spcPct val="90000"/>
              </a:lnSpc>
              <a:spcBef>
                <a:spcPts val="400"/>
              </a:spcBef>
              <a:spcAft>
                <a:spcPts val="0"/>
              </a:spcAft>
              <a:buClr>
                <a:srgbClr val="3F3F3F"/>
              </a:buClr>
              <a:buSzPts val="1400"/>
              <a:buChar char="•"/>
              <a:defRPr/>
            </a:lvl3pPr>
            <a:lvl4pPr indent="-317500" lvl="3" marL="1828800" rtl="0" algn="l">
              <a:lnSpc>
                <a:spcPct val="90000"/>
              </a:lnSpc>
              <a:spcBef>
                <a:spcPts val="400"/>
              </a:spcBef>
              <a:spcAft>
                <a:spcPts val="0"/>
              </a:spcAft>
              <a:buClr>
                <a:srgbClr val="3F3F3F"/>
              </a:buClr>
              <a:buSzPts val="1400"/>
              <a:buChar char="•"/>
              <a:defRPr/>
            </a:lvl4pPr>
            <a:lvl5pPr indent="-317500" lvl="4" marL="2286000" rtl="0" algn="l">
              <a:lnSpc>
                <a:spcPct val="90000"/>
              </a:lnSpc>
              <a:spcBef>
                <a:spcPts val="400"/>
              </a:spcBef>
              <a:spcAft>
                <a:spcPts val="0"/>
              </a:spcAft>
              <a:buClr>
                <a:srgbClr val="3F3F3F"/>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3" name="Google Shape;83;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2">
  <p:cSld name="TITLE_AND_BODY_2_2">
    <p:spTree>
      <p:nvGrpSpPr>
        <p:cNvPr id="733" name="Shape 733"/>
        <p:cNvGrpSpPr/>
        <p:nvPr/>
      </p:nvGrpSpPr>
      <p:grpSpPr>
        <a:xfrm>
          <a:off x="0" y="0"/>
          <a:ext cx="0" cy="0"/>
          <a:chOff x="0" y="0"/>
          <a:chExt cx="0" cy="0"/>
        </a:xfrm>
      </p:grpSpPr>
      <p:sp>
        <p:nvSpPr>
          <p:cNvPr id="734" name="Google Shape;734;p197"/>
          <p:cNvSpPr txBox="1"/>
          <p:nvPr>
            <p:ph type="title"/>
          </p:nvPr>
        </p:nvSpPr>
        <p:spPr>
          <a:xfrm>
            <a:off x="462775" y="271325"/>
            <a:ext cx="6774300" cy="552300"/>
          </a:xfrm>
          <a:prstGeom prst="rect">
            <a:avLst/>
          </a:prstGeom>
          <a:noFill/>
          <a:ln>
            <a:noFill/>
          </a:ln>
        </p:spPr>
        <p:txBody>
          <a:bodyPr anchorCtr="0" anchor="t" bIns="91425" lIns="91425" spcFirstLastPara="1" rIns="91425" wrap="square" tIns="91425">
            <a:normAutofit/>
          </a:bodyPr>
          <a:lstStyle>
            <a:lvl1pPr lvl="0" rtl="0" algn="l">
              <a:lnSpc>
                <a:spcPct val="85000"/>
              </a:lnSpc>
              <a:spcBef>
                <a:spcPts val="0"/>
              </a:spcBef>
              <a:spcAft>
                <a:spcPts val="0"/>
              </a:spcAft>
              <a:buSzPts val="2400"/>
              <a:buNone/>
              <a:defRPr sz="2400"/>
            </a:lvl1pPr>
            <a:lvl2pPr lvl="1" rtl="0" algn="l">
              <a:lnSpc>
                <a:spcPct val="100000"/>
              </a:lnSpc>
              <a:spcBef>
                <a:spcPts val="0"/>
              </a:spcBef>
              <a:spcAft>
                <a:spcPts val="0"/>
              </a:spcAft>
              <a:buSzPts val="3200"/>
              <a:buNone/>
              <a:defRPr sz="3200"/>
            </a:lvl2pPr>
            <a:lvl3pPr lvl="2" rtl="0" algn="l">
              <a:lnSpc>
                <a:spcPct val="100000"/>
              </a:lnSpc>
              <a:spcBef>
                <a:spcPts val="0"/>
              </a:spcBef>
              <a:spcAft>
                <a:spcPts val="0"/>
              </a:spcAft>
              <a:buSzPts val="3200"/>
              <a:buNone/>
              <a:defRPr sz="3200"/>
            </a:lvl3pPr>
            <a:lvl4pPr lvl="3" rtl="0" algn="l">
              <a:lnSpc>
                <a:spcPct val="100000"/>
              </a:lnSpc>
              <a:spcBef>
                <a:spcPts val="0"/>
              </a:spcBef>
              <a:spcAft>
                <a:spcPts val="0"/>
              </a:spcAft>
              <a:buSzPts val="3200"/>
              <a:buNone/>
              <a:defRPr sz="3200"/>
            </a:lvl4pPr>
            <a:lvl5pPr lvl="4" rtl="0" algn="l">
              <a:lnSpc>
                <a:spcPct val="100000"/>
              </a:lnSpc>
              <a:spcBef>
                <a:spcPts val="0"/>
              </a:spcBef>
              <a:spcAft>
                <a:spcPts val="0"/>
              </a:spcAft>
              <a:buSzPts val="3200"/>
              <a:buNone/>
              <a:defRPr sz="3200"/>
            </a:lvl5pPr>
            <a:lvl6pPr lvl="5" rtl="0" algn="l">
              <a:lnSpc>
                <a:spcPct val="100000"/>
              </a:lnSpc>
              <a:spcBef>
                <a:spcPts val="0"/>
              </a:spcBef>
              <a:spcAft>
                <a:spcPts val="0"/>
              </a:spcAft>
              <a:buSzPts val="3200"/>
              <a:buNone/>
              <a:defRPr sz="3200"/>
            </a:lvl6pPr>
            <a:lvl7pPr lvl="6" rtl="0" algn="l">
              <a:lnSpc>
                <a:spcPct val="100000"/>
              </a:lnSpc>
              <a:spcBef>
                <a:spcPts val="0"/>
              </a:spcBef>
              <a:spcAft>
                <a:spcPts val="0"/>
              </a:spcAft>
              <a:buSzPts val="3200"/>
              <a:buNone/>
              <a:defRPr sz="3200"/>
            </a:lvl7pPr>
            <a:lvl8pPr lvl="7" rtl="0" algn="l">
              <a:lnSpc>
                <a:spcPct val="100000"/>
              </a:lnSpc>
              <a:spcBef>
                <a:spcPts val="0"/>
              </a:spcBef>
              <a:spcAft>
                <a:spcPts val="0"/>
              </a:spcAft>
              <a:buSzPts val="3200"/>
              <a:buNone/>
              <a:defRPr sz="3200"/>
            </a:lvl8pPr>
            <a:lvl9pPr lvl="8" rtl="0" algn="l">
              <a:lnSpc>
                <a:spcPct val="100000"/>
              </a:lnSpc>
              <a:spcBef>
                <a:spcPts val="0"/>
              </a:spcBef>
              <a:spcAft>
                <a:spcPts val="0"/>
              </a:spcAft>
              <a:buSzPts val="3200"/>
              <a:buNone/>
              <a:defRPr sz="3200"/>
            </a:lvl9pPr>
          </a:lstStyle>
          <a:p/>
        </p:txBody>
      </p:sp>
      <p:sp>
        <p:nvSpPr>
          <p:cNvPr id="735" name="Google Shape;735;p19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576">
          <p15:clr>
            <a:srgbClr val="FA7B17"/>
          </p15:clr>
        </p15:guide>
      </p15:sldGuideLst>
    </p:ext>
  </p:extLst>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1">
  <p:cSld name="TITLE_8_1">
    <p:spTree>
      <p:nvGrpSpPr>
        <p:cNvPr id="736" name="Shape 736"/>
        <p:cNvGrpSpPr/>
        <p:nvPr/>
      </p:nvGrpSpPr>
      <p:grpSpPr>
        <a:xfrm>
          <a:off x="0" y="0"/>
          <a:ext cx="0" cy="0"/>
          <a:chOff x="0" y="0"/>
          <a:chExt cx="0" cy="0"/>
        </a:xfrm>
      </p:grpSpPr>
      <p:sp>
        <p:nvSpPr>
          <p:cNvPr id="737" name="Google Shape;737;p19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_1_1_2">
    <p:spTree>
      <p:nvGrpSpPr>
        <p:cNvPr id="738" name="Shape 738"/>
        <p:cNvGrpSpPr/>
        <p:nvPr/>
      </p:nvGrpSpPr>
      <p:grpSpPr>
        <a:xfrm>
          <a:off x="0" y="0"/>
          <a:ext cx="0" cy="0"/>
          <a:chOff x="0" y="0"/>
          <a:chExt cx="0" cy="0"/>
        </a:xfrm>
      </p:grpSpPr>
      <p:sp>
        <p:nvSpPr>
          <p:cNvPr id="739" name="Google Shape;739;p19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Slide">
  <p:cSld name="15_Title Slide">
    <p:spTree>
      <p:nvGrpSpPr>
        <p:cNvPr id="740" name="Shape 740"/>
        <p:cNvGrpSpPr/>
        <p:nvPr/>
      </p:nvGrpSpPr>
      <p:grpSpPr>
        <a:xfrm>
          <a:off x="0" y="0"/>
          <a:ext cx="0" cy="0"/>
          <a:chOff x="0" y="0"/>
          <a:chExt cx="0" cy="0"/>
        </a:xfrm>
      </p:grpSpPr>
      <p:sp>
        <p:nvSpPr>
          <p:cNvPr id="741" name="Google Shape;741;p200"/>
          <p:cNvSpPr/>
          <p:nvPr>
            <p:ph idx="2" type="pic"/>
          </p:nvPr>
        </p:nvSpPr>
        <p:spPr>
          <a:xfrm>
            <a:off x="-1" y="0"/>
            <a:ext cx="1818000" cy="5143500"/>
          </a:xfrm>
          <a:prstGeom prst="rect">
            <a:avLst/>
          </a:prstGeom>
          <a:solidFill>
            <a:schemeClr val="lt1"/>
          </a:solidFill>
          <a:ln>
            <a:noFill/>
          </a:ln>
        </p:spPr>
      </p:sp>
      <p:sp>
        <p:nvSpPr>
          <p:cNvPr id="742" name="Google Shape;742;p200"/>
          <p:cNvSpPr/>
          <p:nvPr>
            <p:ph idx="3" type="pic"/>
          </p:nvPr>
        </p:nvSpPr>
        <p:spPr>
          <a:xfrm>
            <a:off x="1833860" y="0"/>
            <a:ext cx="1818000" cy="5143500"/>
          </a:xfrm>
          <a:prstGeom prst="rect">
            <a:avLst/>
          </a:prstGeom>
          <a:solidFill>
            <a:schemeClr val="lt1"/>
          </a:solidFill>
          <a:ln>
            <a:noFill/>
          </a:ln>
        </p:spPr>
      </p:sp>
      <p:sp>
        <p:nvSpPr>
          <p:cNvPr id="743" name="Google Shape;743;p200"/>
          <p:cNvSpPr/>
          <p:nvPr>
            <p:ph idx="4" type="pic"/>
          </p:nvPr>
        </p:nvSpPr>
        <p:spPr>
          <a:xfrm>
            <a:off x="3667720" y="0"/>
            <a:ext cx="1818000" cy="5143500"/>
          </a:xfrm>
          <a:prstGeom prst="rect">
            <a:avLst/>
          </a:prstGeom>
          <a:solidFill>
            <a:schemeClr val="lt1"/>
          </a:solidFill>
          <a:ln>
            <a:noFill/>
          </a:ln>
        </p:spPr>
      </p:sp>
      <p:sp>
        <p:nvSpPr>
          <p:cNvPr id="744" name="Google Shape;744;p200"/>
          <p:cNvSpPr/>
          <p:nvPr>
            <p:ph idx="5" type="pic"/>
          </p:nvPr>
        </p:nvSpPr>
        <p:spPr>
          <a:xfrm>
            <a:off x="5501580" y="0"/>
            <a:ext cx="1818000" cy="5143500"/>
          </a:xfrm>
          <a:prstGeom prst="rect">
            <a:avLst/>
          </a:prstGeom>
          <a:solidFill>
            <a:schemeClr val="lt1"/>
          </a:solidFill>
          <a:ln>
            <a:noFill/>
          </a:ln>
        </p:spPr>
      </p:sp>
      <p:sp>
        <p:nvSpPr>
          <p:cNvPr id="745" name="Google Shape;745;p200"/>
          <p:cNvSpPr/>
          <p:nvPr>
            <p:ph idx="6" type="pic"/>
          </p:nvPr>
        </p:nvSpPr>
        <p:spPr>
          <a:xfrm>
            <a:off x="7335440" y="0"/>
            <a:ext cx="1818000" cy="5143500"/>
          </a:xfrm>
          <a:prstGeom prst="rect">
            <a:avLst/>
          </a:prstGeom>
          <a:solidFill>
            <a:schemeClr val="lt1"/>
          </a:solidFill>
          <a:ln>
            <a:noFill/>
          </a:ln>
        </p:spPr>
      </p:sp>
    </p:spTree>
  </p:cSld>
  <p:clrMapOvr>
    <a:masterClrMapping/>
  </p:clrMapOvr>
  <p:extLst>
    <p:ext uri="{DCECCB84-F9BA-43D5-87BE-67443E8EF086}">
      <p15:sldGuideLst>
        <p15:guide id="1" orient="horz" pos="1620">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Slide">
  <p:cSld name="21_Title Slide">
    <p:spTree>
      <p:nvGrpSpPr>
        <p:cNvPr id="746" name="Shape 746"/>
        <p:cNvGrpSpPr/>
        <p:nvPr/>
      </p:nvGrpSpPr>
      <p:grpSpPr>
        <a:xfrm>
          <a:off x="0" y="0"/>
          <a:ext cx="0" cy="0"/>
          <a:chOff x="0" y="0"/>
          <a:chExt cx="0" cy="0"/>
        </a:xfrm>
      </p:grpSpPr>
      <p:sp>
        <p:nvSpPr>
          <p:cNvPr id="747" name="Google Shape;747;p201"/>
          <p:cNvSpPr/>
          <p:nvPr>
            <p:ph idx="2" type="pic"/>
          </p:nvPr>
        </p:nvSpPr>
        <p:spPr>
          <a:xfrm>
            <a:off x="3740702" y="0"/>
            <a:ext cx="2818500" cy="2654100"/>
          </a:xfrm>
          <a:prstGeom prst="rect">
            <a:avLst/>
          </a:prstGeom>
          <a:solidFill>
            <a:schemeClr val="lt1"/>
          </a:solidFill>
          <a:ln>
            <a:noFill/>
          </a:ln>
        </p:spPr>
      </p:sp>
      <p:sp>
        <p:nvSpPr>
          <p:cNvPr id="748" name="Google Shape;748;p201"/>
          <p:cNvSpPr/>
          <p:nvPr>
            <p:ph idx="3" type="pic"/>
          </p:nvPr>
        </p:nvSpPr>
        <p:spPr>
          <a:xfrm>
            <a:off x="3740700" y="2770632"/>
            <a:ext cx="4794000" cy="1515300"/>
          </a:xfrm>
          <a:prstGeom prst="rect">
            <a:avLst/>
          </a:prstGeom>
          <a:solidFill>
            <a:schemeClr val="lt1"/>
          </a:solidFill>
          <a:ln>
            <a:noFill/>
          </a:ln>
        </p:spPr>
      </p:sp>
    </p:spTree>
  </p:cSld>
  <p:clrMapOvr>
    <a:masterClrMapping/>
  </p:clrMapOvr>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Slide">
  <p:cSld name="19_Title Slide">
    <p:spTree>
      <p:nvGrpSpPr>
        <p:cNvPr id="749" name="Shape 749"/>
        <p:cNvGrpSpPr/>
        <p:nvPr/>
      </p:nvGrpSpPr>
      <p:grpSpPr>
        <a:xfrm>
          <a:off x="0" y="0"/>
          <a:ext cx="0" cy="0"/>
          <a:chOff x="0" y="0"/>
          <a:chExt cx="0" cy="0"/>
        </a:xfrm>
      </p:grpSpPr>
      <p:sp>
        <p:nvSpPr>
          <p:cNvPr id="750" name="Google Shape;750;p202"/>
          <p:cNvSpPr/>
          <p:nvPr>
            <p:ph idx="2" type="pic"/>
          </p:nvPr>
        </p:nvSpPr>
        <p:spPr>
          <a:xfrm>
            <a:off x="5466230" y="0"/>
            <a:ext cx="2951100" cy="5143500"/>
          </a:xfrm>
          <a:prstGeom prst="rect">
            <a:avLst/>
          </a:prstGeom>
          <a:solidFill>
            <a:schemeClr val="lt1"/>
          </a:solidFill>
          <a:ln>
            <a:noFill/>
          </a:ln>
        </p:spPr>
      </p:sp>
    </p:spTree>
  </p:cSld>
  <p:clrMapOvr>
    <a:masterClrMapping/>
  </p:clrMapOvr>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itle Slide">
  <p:cSld name="25_Title Slide">
    <p:spTree>
      <p:nvGrpSpPr>
        <p:cNvPr id="751" name="Shape 751"/>
        <p:cNvGrpSpPr/>
        <p:nvPr/>
      </p:nvGrpSpPr>
      <p:grpSpPr>
        <a:xfrm>
          <a:off x="0" y="0"/>
          <a:ext cx="0" cy="0"/>
          <a:chOff x="0" y="0"/>
          <a:chExt cx="0" cy="0"/>
        </a:xfrm>
      </p:grpSpPr>
      <p:sp>
        <p:nvSpPr>
          <p:cNvPr id="752" name="Google Shape;752;p203"/>
          <p:cNvSpPr/>
          <p:nvPr>
            <p:ph idx="2" type="pic"/>
          </p:nvPr>
        </p:nvSpPr>
        <p:spPr>
          <a:xfrm>
            <a:off x="780757" y="496868"/>
            <a:ext cx="7582500" cy="3048600"/>
          </a:xfrm>
          <a:prstGeom prst="rect">
            <a:avLst/>
          </a:prstGeom>
          <a:solidFill>
            <a:schemeClr val="lt1"/>
          </a:solidFill>
          <a:ln>
            <a:noFill/>
          </a:ln>
        </p:spPr>
      </p:sp>
    </p:spTree>
  </p:cSld>
  <p:clrMapOvr>
    <a:masterClrMapping/>
  </p:clrMapOvr>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Title Slide">
  <p:cSld name="34_Title Slide">
    <p:spTree>
      <p:nvGrpSpPr>
        <p:cNvPr id="753" name="Shape 753"/>
        <p:cNvGrpSpPr/>
        <p:nvPr/>
      </p:nvGrpSpPr>
      <p:grpSpPr>
        <a:xfrm>
          <a:off x="0" y="0"/>
          <a:ext cx="0" cy="0"/>
          <a:chOff x="0" y="0"/>
          <a:chExt cx="0" cy="0"/>
        </a:xfrm>
      </p:grpSpPr>
      <p:sp>
        <p:nvSpPr>
          <p:cNvPr id="754" name="Google Shape;754;p204"/>
          <p:cNvSpPr/>
          <p:nvPr>
            <p:ph idx="2" type="pic"/>
          </p:nvPr>
        </p:nvSpPr>
        <p:spPr>
          <a:xfrm>
            <a:off x="4124671" y="3700318"/>
            <a:ext cx="893400" cy="917700"/>
          </a:xfrm>
          <a:prstGeom prst="ellipse">
            <a:avLst/>
          </a:prstGeom>
          <a:solidFill>
            <a:schemeClr val="lt1"/>
          </a:solidFill>
          <a:ln>
            <a:noFill/>
          </a:ln>
        </p:spPr>
      </p:sp>
      <p:sp>
        <p:nvSpPr>
          <p:cNvPr id="755" name="Google Shape;755;p204"/>
          <p:cNvSpPr/>
          <p:nvPr>
            <p:ph idx="3" type="pic"/>
          </p:nvPr>
        </p:nvSpPr>
        <p:spPr>
          <a:xfrm>
            <a:off x="768304" y="2569548"/>
            <a:ext cx="893400" cy="917700"/>
          </a:xfrm>
          <a:prstGeom prst="ellipse">
            <a:avLst/>
          </a:prstGeom>
          <a:solidFill>
            <a:schemeClr val="lt1"/>
          </a:solidFill>
          <a:ln>
            <a:noFill/>
          </a:ln>
        </p:spPr>
      </p:sp>
      <p:sp>
        <p:nvSpPr>
          <p:cNvPr id="756" name="Google Shape;756;p204"/>
          <p:cNvSpPr/>
          <p:nvPr>
            <p:ph idx="4" type="pic"/>
          </p:nvPr>
        </p:nvSpPr>
        <p:spPr>
          <a:xfrm>
            <a:off x="4124672" y="983768"/>
            <a:ext cx="3889500" cy="2275500"/>
          </a:xfrm>
          <a:prstGeom prst="rect">
            <a:avLst/>
          </a:prstGeom>
          <a:solidFill>
            <a:schemeClr val="lt1"/>
          </a:solidFill>
          <a:ln>
            <a:noFill/>
          </a:ln>
        </p:spPr>
      </p:sp>
    </p:spTree>
  </p:cSld>
  <p:clrMapOvr>
    <a:masterClrMapping/>
  </p:clrMapOvr>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757" name="Shape 757"/>
        <p:cNvGrpSpPr/>
        <p:nvPr/>
      </p:nvGrpSpPr>
      <p:grpSpPr>
        <a:xfrm>
          <a:off x="0" y="0"/>
          <a:ext cx="0" cy="0"/>
          <a:chOff x="0" y="0"/>
          <a:chExt cx="0" cy="0"/>
        </a:xfrm>
      </p:grpSpPr>
      <p:sp>
        <p:nvSpPr>
          <p:cNvPr id="758" name="Google Shape;758;p205"/>
          <p:cNvSpPr/>
          <p:nvPr>
            <p:ph idx="2" type="pic"/>
          </p:nvPr>
        </p:nvSpPr>
        <p:spPr>
          <a:xfrm>
            <a:off x="742467" y="620484"/>
            <a:ext cx="2023800" cy="3918900"/>
          </a:xfrm>
          <a:prstGeom prst="rect">
            <a:avLst/>
          </a:prstGeom>
          <a:solidFill>
            <a:schemeClr val="lt1"/>
          </a:solidFill>
          <a:ln>
            <a:noFill/>
          </a:ln>
        </p:spPr>
      </p:sp>
      <p:sp>
        <p:nvSpPr>
          <p:cNvPr id="759" name="Google Shape;759;p205"/>
          <p:cNvSpPr/>
          <p:nvPr>
            <p:ph idx="3" type="pic"/>
          </p:nvPr>
        </p:nvSpPr>
        <p:spPr>
          <a:xfrm>
            <a:off x="2330319" y="620486"/>
            <a:ext cx="2023800" cy="3918900"/>
          </a:xfrm>
          <a:prstGeom prst="rect">
            <a:avLst/>
          </a:prstGeom>
          <a:solidFill>
            <a:schemeClr val="lt1"/>
          </a:solidFill>
          <a:ln>
            <a:noFill/>
          </a:ln>
        </p:spPr>
      </p:sp>
      <p:sp>
        <p:nvSpPr>
          <p:cNvPr id="760" name="Google Shape;760;p205"/>
          <p:cNvSpPr/>
          <p:nvPr>
            <p:ph idx="4" type="pic"/>
          </p:nvPr>
        </p:nvSpPr>
        <p:spPr>
          <a:xfrm>
            <a:off x="3930001" y="620483"/>
            <a:ext cx="2023800" cy="3918900"/>
          </a:xfrm>
          <a:prstGeom prst="rect">
            <a:avLst/>
          </a:prstGeom>
          <a:solidFill>
            <a:schemeClr val="lt1"/>
          </a:solidFill>
          <a:ln>
            <a:noFill/>
          </a:ln>
        </p:spPr>
      </p:sp>
    </p:spTree>
  </p:cSld>
  <p:clrMapOvr>
    <a:masterClrMapping/>
  </p:clrMapOvr>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Title Slide">
  <p:cSld name="27_Title Slide">
    <p:spTree>
      <p:nvGrpSpPr>
        <p:cNvPr id="761" name="Shape 761"/>
        <p:cNvGrpSpPr/>
        <p:nvPr/>
      </p:nvGrpSpPr>
      <p:grpSpPr>
        <a:xfrm>
          <a:off x="0" y="0"/>
          <a:ext cx="0" cy="0"/>
          <a:chOff x="0" y="0"/>
          <a:chExt cx="0" cy="0"/>
        </a:xfrm>
      </p:grpSpPr>
      <p:sp>
        <p:nvSpPr>
          <p:cNvPr id="762" name="Google Shape;762;p206"/>
          <p:cNvSpPr/>
          <p:nvPr>
            <p:ph idx="2" type="pic"/>
          </p:nvPr>
        </p:nvSpPr>
        <p:spPr>
          <a:xfrm>
            <a:off x="-6822" y="-4"/>
            <a:ext cx="3043500" cy="2571900"/>
          </a:xfrm>
          <a:prstGeom prst="rect">
            <a:avLst/>
          </a:prstGeom>
          <a:solidFill>
            <a:schemeClr val="lt1"/>
          </a:solidFill>
          <a:ln>
            <a:noFill/>
          </a:ln>
        </p:spPr>
      </p:sp>
      <p:sp>
        <p:nvSpPr>
          <p:cNvPr id="763" name="Google Shape;763;p206"/>
          <p:cNvSpPr/>
          <p:nvPr>
            <p:ph idx="3" type="pic"/>
          </p:nvPr>
        </p:nvSpPr>
        <p:spPr>
          <a:xfrm>
            <a:off x="6100548" y="-4"/>
            <a:ext cx="3043500" cy="2571900"/>
          </a:xfrm>
          <a:prstGeom prst="rect">
            <a:avLst/>
          </a:prstGeom>
          <a:solidFill>
            <a:schemeClr val="lt1"/>
          </a:solidFill>
          <a:ln>
            <a:noFill/>
          </a:ln>
        </p:spPr>
      </p:sp>
      <p:sp>
        <p:nvSpPr>
          <p:cNvPr id="764" name="Google Shape;764;p206"/>
          <p:cNvSpPr/>
          <p:nvPr>
            <p:ph idx="4" type="pic"/>
          </p:nvPr>
        </p:nvSpPr>
        <p:spPr>
          <a:xfrm>
            <a:off x="3027104" y="2581271"/>
            <a:ext cx="3043500" cy="2571900"/>
          </a:xfrm>
          <a:prstGeom prst="rect">
            <a:avLst/>
          </a:prstGeom>
          <a:solidFill>
            <a:schemeClr val="lt1"/>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4" name="Shape 84"/>
        <p:cNvGrpSpPr/>
        <p:nvPr/>
      </p:nvGrpSpPr>
      <p:grpSpPr>
        <a:xfrm>
          <a:off x="0" y="0"/>
          <a:ext cx="0" cy="0"/>
          <a:chOff x="0" y="0"/>
          <a:chExt cx="0" cy="0"/>
        </a:xfrm>
      </p:grpSpPr>
      <p:sp>
        <p:nvSpPr>
          <p:cNvPr id="85" name="Google Shape;85;p22"/>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6" name="Google Shape;86;p22"/>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7" name="Google Shape;87;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Title Slide">
  <p:cSld name="33_Title Slide">
    <p:spTree>
      <p:nvGrpSpPr>
        <p:cNvPr id="765" name="Shape 765"/>
        <p:cNvGrpSpPr/>
        <p:nvPr/>
      </p:nvGrpSpPr>
      <p:grpSpPr>
        <a:xfrm>
          <a:off x="0" y="0"/>
          <a:ext cx="0" cy="0"/>
          <a:chOff x="0" y="0"/>
          <a:chExt cx="0" cy="0"/>
        </a:xfrm>
      </p:grpSpPr>
      <p:sp>
        <p:nvSpPr>
          <p:cNvPr id="766" name="Google Shape;766;p207"/>
          <p:cNvSpPr/>
          <p:nvPr>
            <p:ph idx="2" type="pic"/>
          </p:nvPr>
        </p:nvSpPr>
        <p:spPr>
          <a:xfrm>
            <a:off x="867118" y="1074084"/>
            <a:ext cx="2276700" cy="3120600"/>
          </a:xfrm>
          <a:prstGeom prst="rect">
            <a:avLst/>
          </a:prstGeom>
          <a:solidFill>
            <a:schemeClr val="lt1"/>
          </a:solidFill>
          <a:ln>
            <a:noFill/>
          </a:ln>
        </p:spPr>
      </p:sp>
      <p:sp>
        <p:nvSpPr>
          <p:cNvPr id="767" name="Google Shape;767;p207"/>
          <p:cNvSpPr/>
          <p:nvPr>
            <p:ph idx="3" type="pic"/>
          </p:nvPr>
        </p:nvSpPr>
        <p:spPr>
          <a:xfrm>
            <a:off x="3822218" y="883378"/>
            <a:ext cx="1782000" cy="3343500"/>
          </a:xfrm>
          <a:prstGeom prst="rect">
            <a:avLst/>
          </a:prstGeom>
          <a:solidFill>
            <a:schemeClr val="lt1"/>
          </a:solidFill>
          <a:ln>
            <a:noFill/>
          </a:ln>
        </p:spPr>
      </p:sp>
    </p:spTree>
  </p:cSld>
  <p:clrMapOvr>
    <a:masterClrMapping/>
  </p:clrMapOvr>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Slide">
  <p:cSld name="24_Title Slide">
    <p:spTree>
      <p:nvGrpSpPr>
        <p:cNvPr id="768" name="Shape 768"/>
        <p:cNvGrpSpPr/>
        <p:nvPr/>
      </p:nvGrpSpPr>
      <p:grpSpPr>
        <a:xfrm>
          <a:off x="0" y="0"/>
          <a:ext cx="0" cy="0"/>
          <a:chOff x="0" y="0"/>
          <a:chExt cx="0" cy="0"/>
        </a:xfrm>
      </p:grpSpPr>
      <p:sp>
        <p:nvSpPr>
          <p:cNvPr id="769" name="Google Shape;769;p208"/>
          <p:cNvSpPr/>
          <p:nvPr/>
        </p:nvSpPr>
        <p:spPr>
          <a:xfrm>
            <a:off x="6724877" y="1555048"/>
            <a:ext cx="1677000" cy="1677000"/>
          </a:xfrm>
          <a:prstGeom prst="ellipse">
            <a:avLst/>
          </a:prstGeom>
          <a:gradFill>
            <a:gsLst>
              <a:gs pos="0">
                <a:srgbClr val="FD00FE"/>
              </a:gs>
              <a:gs pos="50000">
                <a:srgbClr val="7B2DA8"/>
              </a:gs>
              <a:gs pos="100000">
                <a:srgbClr val="00B0F0"/>
              </a:gs>
            </a:gsLst>
            <a:lin ang="2700006"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70" name="Google Shape;770;p208"/>
          <p:cNvSpPr/>
          <p:nvPr/>
        </p:nvSpPr>
        <p:spPr>
          <a:xfrm>
            <a:off x="4749860" y="1555048"/>
            <a:ext cx="1677000" cy="1677000"/>
          </a:xfrm>
          <a:prstGeom prst="ellipse">
            <a:avLst/>
          </a:prstGeom>
          <a:gradFill>
            <a:gsLst>
              <a:gs pos="0">
                <a:srgbClr val="FD00FE"/>
              </a:gs>
              <a:gs pos="50000">
                <a:srgbClr val="7B2DA8"/>
              </a:gs>
              <a:gs pos="100000">
                <a:srgbClr val="00B0F0"/>
              </a:gs>
            </a:gsLst>
            <a:lin ang="2700006"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71" name="Google Shape;771;p208"/>
          <p:cNvSpPr/>
          <p:nvPr/>
        </p:nvSpPr>
        <p:spPr>
          <a:xfrm>
            <a:off x="2771759" y="1555048"/>
            <a:ext cx="1677000" cy="1677000"/>
          </a:xfrm>
          <a:prstGeom prst="ellipse">
            <a:avLst/>
          </a:prstGeom>
          <a:gradFill>
            <a:gsLst>
              <a:gs pos="0">
                <a:srgbClr val="FD00FE"/>
              </a:gs>
              <a:gs pos="50000">
                <a:srgbClr val="7B2DA8"/>
              </a:gs>
              <a:gs pos="100000">
                <a:srgbClr val="00B0F0"/>
              </a:gs>
            </a:gsLst>
            <a:lin ang="2700006"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72" name="Google Shape;772;p208"/>
          <p:cNvSpPr/>
          <p:nvPr/>
        </p:nvSpPr>
        <p:spPr>
          <a:xfrm>
            <a:off x="777979" y="1555048"/>
            <a:ext cx="1677000" cy="1677000"/>
          </a:xfrm>
          <a:prstGeom prst="ellipse">
            <a:avLst/>
          </a:prstGeom>
          <a:gradFill>
            <a:gsLst>
              <a:gs pos="0">
                <a:srgbClr val="FD00FE"/>
              </a:gs>
              <a:gs pos="50000">
                <a:srgbClr val="7B2DA8"/>
              </a:gs>
              <a:gs pos="100000">
                <a:srgbClr val="00B0F0"/>
              </a:gs>
            </a:gsLst>
            <a:lin ang="2700006"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73" name="Google Shape;773;p208"/>
          <p:cNvSpPr/>
          <p:nvPr>
            <p:ph idx="2" type="pic"/>
          </p:nvPr>
        </p:nvSpPr>
        <p:spPr>
          <a:xfrm>
            <a:off x="2761820" y="1610431"/>
            <a:ext cx="1624500" cy="1668300"/>
          </a:xfrm>
          <a:prstGeom prst="ellipse">
            <a:avLst/>
          </a:prstGeom>
          <a:solidFill>
            <a:schemeClr val="lt1"/>
          </a:solidFill>
          <a:ln>
            <a:noFill/>
          </a:ln>
        </p:spPr>
      </p:sp>
      <p:sp>
        <p:nvSpPr>
          <p:cNvPr id="774" name="Google Shape;774;p208"/>
          <p:cNvSpPr/>
          <p:nvPr>
            <p:ph idx="3" type="pic"/>
          </p:nvPr>
        </p:nvSpPr>
        <p:spPr>
          <a:xfrm>
            <a:off x="4744120" y="1610431"/>
            <a:ext cx="1624500" cy="1668300"/>
          </a:xfrm>
          <a:prstGeom prst="ellipse">
            <a:avLst/>
          </a:prstGeom>
          <a:solidFill>
            <a:schemeClr val="lt1"/>
          </a:solidFill>
          <a:ln>
            <a:noFill/>
          </a:ln>
        </p:spPr>
      </p:sp>
      <p:sp>
        <p:nvSpPr>
          <p:cNvPr id="775" name="Google Shape;775;p208"/>
          <p:cNvSpPr/>
          <p:nvPr>
            <p:ph idx="4" type="pic"/>
          </p:nvPr>
        </p:nvSpPr>
        <p:spPr>
          <a:xfrm>
            <a:off x="6727961" y="1610431"/>
            <a:ext cx="1624500" cy="1668300"/>
          </a:xfrm>
          <a:prstGeom prst="ellipse">
            <a:avLst/>
          </a:prstGeom>
          <a:solidFill>
            <a:schemeClr val="lt1"/>
          </a:solidFill>
          <a:ln>
            <a:noFill/>
          </a:ln>
        </p:spPr>
      </p:sp>
      <p:sp>
        <p:nvSpPr>
          <p:cNvPr id="776" name="Google Shape;776;p208"/>
          <p:cNvSpPr/>
          <p:nvPr>
            <p:ph idx="5" type="pic"/>
          </p:nvPr>
        </p:nvSpPr>
        <p:spPr>
          <a:xfrm>
            <a:off x="777979" y="1610431"/>
            <a:ext cx="1624500" cy="1668300"/>
          </a:xfrm>
          <a:prstGeom prst="ellipse">
            <a:avLst/>
          </a:prstGeom>
          <a:solidFill>
            <a:schemeClr val="lt1"/>
          </a:solidFill>
          <a:ln>
            <a:noFill/>
          </a:ln>
        </p:spPr>
      </p:sp>
    </p:spTree>
  </p:cSld>
  <p:clrMapOvr>
    <a:masterClrMapping/>
  </p:clrMapOvr>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2">
  <p:cSld name="TITLE_1_1">
    <p:spTree>
      <p:nvGrpSpPr>
        <p:cNvPr id="777" name="Shape 777"/>
        <p:cNvGrpSpPr/>
        <p:nvPr/>
      </p:nvGrpSpPr>
      <p:grpSpPr>
        <a:xfrm>
          <a:off x="0" y="0"/>
          <a:ext cx="0" cy="0"/>
          <a:chOff x="0" y="0"/>
          <a:chExt cx="0" cy="0"/>
        </a:xfrm>
      </p:grpSpPr>
      <p:sp>
        <p:nvSpPr>
          <p:cNvPr id="778" name="Google Shape;778;p20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779" name="Google Shape;779;p209"/>
          <p:cNvPicPr preferRelativeResize="0"/>
          <p:nvPr/>
        </p:nvPicPr>
        <p:blipFill rotWithShape="1">
          <a:blip r:embed="rId2">
            <a:alphaModFix/>
          </a:blip>
          <a:srcRect b="0" l="0" r="0" t="0"/>
          <a:stretch/>
        </p:blipFill>
        <p:spPr>
          <a:xfrm>
            <a:off x="220000" y="4781877"/>
            <a:ext cx="1086300" cy="156300"/>
          </a:xfrm>
          <a:prstGeom prst="rect">
            <a:avLst/>
          </a:prstGeom>
          <a:noFill/>
          <a:ln>
            <a:noFill/>
          </a:ln>
        </p:spPr>
      </p:pic>
    </p:spTree>
  </p:cSld>
  <p:clrMapOvr>
    <a:masterClrMapping/>
  </p:clrMapOvr>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_1">
    <p:spTree>
      <p:nvGrpSpPr>
        <p:cNvPr id="780" name="Shape 780"/>
        <p:cNvGrpSpPr/>
        <p:nvPr/>
      </p:nvGrpSpPr>
      <p:grpSpPr>
        <a:xfrm>
          <a:off x="0" y="0"/>
          <a:ext cx="0" cy="0"/>
          <a:chOff x="0" y="0"/>
          <a:chExt cx="0" cy="0"/>
        </a:xfrm>
      </p:grpSpPr>
      <p:sp>
        <p:nvSpPr>
          <p:cNvPr id="781" name="Google Shape;781;p210"/>
          <p:cNvSpPr txBox="1"/>
          <p:nvPr>
            <p:ph type="title"/>
          </p:nvPr>
        </p:nvSpPr>
        <p:spPr>
          <a:xfrm>
            <a:off x="457200" y="457200"/>
            <a:ext cx="8229600" cy="861900"/>
          </a:xfrm>
          <a:prstGeom prst="rect">
            <a:avLst/>
          </a:prstGeom>
          <a:noFill/>
          <a:ln>
            <a:noFill/>
          </a:ln>
        </p:spPr>
        <p:txBody>
          <a:bodyPr anchorCtr="0" anchor="t" bIns="19050" lIns="19050" spcFirstLastPara="1" rIns="19050" wrap="square" tIns="19050">
            <a:normAutofit/>
          </a:bodyPr>
          <a:lstStyle>
            <a:lvl1pPr lvl="0" rtl="0" algn="l">
              <a:lnSpc>
                <a:spcPct val="70000"/>
              </a:lnSpc>
              <a:spcBef>
                <a:spcPts val="0"/>
              </a:spcBef>
              <a:spcAft>
                <a:spcPts val="0"/>
              </a:spcAft>
              <a:buClr>
                <a:srgbClr val="00BFF3"/>
              </a:buClr>
              <a:buSzPts val="5300"/>
              <a:buFont typeface="Arial"/>
              <a:buNone/>
              <a:defRPr b="0" sz="5300" cap="none">
                <a:solidFill>
                  <a:srgbClr val="00BFF3"/>
                </a:solidFill>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782" name="Google Shape;782;p210"/>
          <p:cNvSpPr txBox="1"/>
          <p:nvPr>
            <p:ph idx="12" type="sldNum"/>
          </p:nvPr>
        </p:nvSpPr>
        <p:spPr>
          <a:xfrm>
            <a:off x="8858250" y="4905375"/>
            <a:ext cx="126300" cy="192300"/>
          </a:xfrm>
          <a:prstGeom prst="rect">
            <a:avLst/>
          </a:prstGeom>
          <a:noFill/>
          <a:ln>
            <a:noFill/>
          </a:ln>
        </p:spPr>
        <p:txBody>
          <a:bodyPr anchorCtr="0" anchor="b" bIns="19050" lIns="19050" spcFirstLastPara="1" rIns="19050" wrap="square" tIns="19050">
            <a:spAutoFit/>
          </a:bodyPr>
          <a:lstStyle>
            <a:lvl1pPr indent="0" lvl="0"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1pPr>
            <a:lvl2pPr indent="0" lvl="1"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2pPr>
            <a:lvl3pPr indent="0" lvl="2"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3pPr>
            <a:lvl4pPr indent="0" lvl="3"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4pPr>
            <a:lvl5pPr indent="0" lvl="4"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5pPr>
            <a:lvl6pPr indent="0" lvl="5"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6pPr>
            <a:lvl7pPr indent="0" lvl="6"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7pPr>
            <a:lvl8pPr indent="0" lvl="7"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8pPr>
            <a:lvl9pPr indent="0" lvl="8"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latin typeface="Arial"/>
              <a:ea typeface="Arial"/>
              <a:cs typeface="Arial"/>
              <a:sym typeface="Arial"/>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2">
  <p:cSld name="TITLE_1">
    <p:spTree>
      <p:nvGrpSpPr>
        <p:cNvPr id="787" name="Shape 787"/>
        <p:cNvGrpSpPr/>
        <p:nvPr/>
      </p:nvGrpSpPr>
      <p:grpSpPr>
        <a:xfrm>
          <a:off x="0" y="0"/>
          <a:ext cx="0" cy="0"/>
          <a:chOff x="0" y="0"/>
          <a:chExt cx="0" cy="0"/>
        </a:xfrm>
      </p:grpSpPr>
      <p:sp>
        <p:nvSpPr>
          <p:cNvPr id="788" name="Google Shape;788;p2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Title Slide">
  <p:cSld name="34_Title Slide">
    <p:spTree>
      <p:nvGrpSpPr>
        <p:cNvPr id="789" name="Shape 789"/>
        <p:cNvGrpSpPr/>
        <p:nvPr/>
      </p:nvGrpSpPr>
      <p:grpSpPr>
        <a:xfrm>
          <a:off x="0" y="0"/>
          <a:ext cx="0" cy="0"/>
          <a:chOff x="0" y="0"/>
          <a:chExt cx="0" cy="0"/>
        </a:xfrm>
      </p:grpSpPr>
      <p:sp>
        <p:nvSpPr>
          <p:cNvPr id="790" name="Google Shape;790;p213"/>
          <p:cNvSpPr/>
          <p:nvPr>
            <p:ph idx="2" type="pic"/>
          </p:nvPr>
        </p:nvSpPr>
        <p:spPr>
          <a:xfrm>
            <a:off x="4124671" y="3700318"/>
            <a:ext cx="893400" cy="917700"/>
          </a:xfrm>
          <a:prstGeom prst="ellipse">
            <a:avLst/>
          </a:prstGeom>
          <a:solidFill>
            <a:schemeClr val="lt1"/>
          </a:solidFill>
          <a:ln>
            <a:noFill/>
          </a:ln>
        </p:spPr>
      </p:sp>
      <p:sp>
        <p:nvSpPr>
          <p:cNvPr id="791" name="Google Shape;791;p213"/>
          <p:cNvSpPr/>
          <p:nvPr>
            <p:ph idx="3" type="pic"/>
          </p:nvPr>
        </p:nvSpPr>
        <p:spPr>
          <a:xfrm>
            <a:off x="768304" y="2569548"/>
            <a:ext cx="893400" cy="917700"/>
          </a:xfrm>
          <a:prstGeom prst="ellipse">
            <a:avLst/>
          </a:prstGeom>
          <a:solidFill>
            <a:schemeClr val="lt1"/>
          </a:solidFill>
          <a:ln>
            <a:noFill/>
          </a:ln>
        </p:spPr>
      </p:sp>
      <p:sp>
        <p:nvSpPr>
          <p:cNvPr id="792" name="Google Shape;792;p213"/>
          <p:cNvSpPr/>
          <p:nvPr>
            <p:ph idx="4" type="pic"/>
          </p:nvPr>
        </p:nvSpPr>
        <p:spPr>
          <a:xfrm>
            <a:off x="4124672" y="983768"/>
            <a:ext cx="3889500" cy="2275500"/>
          </a:xfrm>
          <a:prstGeom prst="rect">
            <a:avLst/>
          </a:prstGeom>
          <a:solidFill>
            <a:schemeClr val="lt1"/>
          </a:solidFill>
          <a:ln>
            <a:noFill/>
          </a:ln>
        </p:spPr>
      </p:sp>
    </p:spTree>
  </p:cSld>
  <p:clrMapOvr>
    <a:masterClrMapping/>
  </p:clrMapOvr>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793" name="Shape 793"/>
        <p:cNvGrpSpPr/>
        <p:nvPr/>
      </p:nvGrpSpPr>
      <p:grpSpPr>
        <a:xfrm>
          <a:off x="0" y="0"/>
          <a:ext cx="0" cy="0"/>
          <a:chOff x="0" y="0"/>
          <a:chExt cx="0" cy="0"/>
        </a:xfrm>
      </p:grpSpPr>
      <p:sp>
        <p:nvSpPr>
          <p:cNvPr id="794" name="Google Shape;794;p214"/>
          <p:cNvSpPr txBox="1"/>
          <p:nvPr>
            <p:ph type="title"/>
          </p:nvPr>
        </p:nvSpPr>
        <p:spPr>
          <a:xfrm>
            <a:off x="626375" y="159019"/>
            <a:ext cx="7891200" cy="527400"/>
          </a:xfrm>
          <a:prstGeom prst="rect">
            <a:avLst/>
          </a:prstGeom>
          <a:noFill/>
          <a:ln>
            <a:noFill/>
          </a:ln>
        </p:spPr>
        <p:txBody>
          <a:bodyPr anchorCtr="0" anchor="t" bIns="0" lIns="0" spcFirstLastPara="1" rIns="0" wrap="square" tIns="0">
            <a:normAutofit/>
          </a:bodyPr>
          <a:lstStyle>
            <a:lvl1pPr lvl="0" rtl="0" algn="l">
              <a:lnSpc>
                <a:spcPct val="100000"/>
              </a:lnSpc>
              <a:spcBef>
                <a:spcPts val="0"/>
              </a:spcBef>
              <a:spcAft>
                <a:spcPts val="0"/>
              </a:spcAft>
              <a:buClr>
                <a:srgbClr val="FFFFFF"/>
              </a:buClr>
              <a:buSzPts val="4200"/>
              <a:buFont typeface="Open Sans"/>
              <a:buNone/>
              <a:defRPr sz="4200">
                <a:solidFill>
                  <a:srgbClr val="FFFFFF"/>
                </a:solidFill>
              </a:defRPr>
            </a:lvl1pPr>
            <a:lvl2pPr lvl="1" rtl="0" algn="l">
              <a:lnSpc>
                <a:spcPct val="100000"/>
              </a:lnSpc>
              <a:spcBef>
                <a:spcPts val="0"/>
              </a:spcBef>
              <a:spcAft>
                <a:spcPts val="0"/>
              </a:spcAft>
              <a:buClr>
                <a:srgbClr val="FFFFFF"/>
              </a:buClr>
              <a:buSzPts val="2800"/>
              <a:buNone/>
              <a:defRPr>
                <a:solidFill>
                  <a:srgbClr val="FFFFFF"/>
                </a:solidFill>
              </a:defRPr>
            </a:lvl2pPr>
            <a:lvl3pPr lvl="2" rtl="0" algn="l">
              <a:lnSpc>
                <a:spcPct val="100000"/>
              </a:lnSpc>
              <a:spcBef>
                <a:spcPts val="0"/>
              </a:spcBef>
              <a:spcAft>
                <a:spcPts val="0"/>
              </a:spcAft>
              <a:buClr>
                <a:srgbClr val="FFFFFF"/>
              </a:buClr>
              <a:buSzPts val="2800"/>
              <a:buNone/>
              <a:defRPr>
                <a:solidFill>
                  <a:srgbClr val="FFFFFF"/>
                </a:solidFill>
              </a:defRPr>
            </a:lvl3pPr>
            <a:lvl4pPr lvl="3" rtl="0" algn="l">
              <a:lnSpc>
                <a:spcPct val="100000"/>
              </a:lnSpc>
              <a:spcBef>
                <a:spcPts val="0"/>
              </a:spcBef>
              <a:spcAft>
                <a:spcPts val="0"/>
              </a:spcAft>
              <a:buClr>
                <a:srgbClr val="FFFFFF"/>
              </a:buClr>
              <a:buSzPts val="2800"/>
              <a:buNone/>
              <a:defRPr>
                <a:solidFill>
                  <a:srgbClr val="FFFFFF"/>
                </a:solidFill>
              </a:defRPr>
            </a:lvl4pPr>
            <a:lvl5pPr lvl="4" rtl="0" algn="l">
              <a:lnSpc>
                <a:spcPct val="100000"/>
              </a:lnSpc>
              <a:spcBef>
                <a:spcPts val="0"/>
              </a:spcBef>
              <a:spcAft>
                <a:spcPts val="0"/>
              </a:spcAft>
              <a:buClr>
                <a:srgbClr val="FFFFFF"/>
              </a:buClr>
              <a:buSzPts val="2800"/>
              <a:buNone/>
              <a:defRPr>
                <a:solidFill>
                  <a:srgbClr val="FFFFFF"/>
                </a:solidFill>
              </a:defRPr>
            </a:lvl5pPr>
            <a:lvl6pPr lvl="5" rtl="0" algn="l">
              <a:lnSpc>
                <a:spcPct val="100000"/>
              </a:lnSpc>
              <a:spcBef>
                <a:spcPts val="0"/>
              </a:spcBef>
              <a:spcAft>
                <a:spcPts val="0"/>
              </a:spcAft>
              <a:buClr>
                <a:srgbClr val="FFFFFF"/>
              </a:buClr>
              <a:buSzPts val="2800"/>
              <a:buNone/>
              <a:defRPr>
                <a:solidFill>
                  <a:srgbClr val="FFFFFF"/>
                </a:solidFill>
              </a:defRPr>
            </a:lvl6pPr>
            <a:lvl7pPr lvl="6" rtl="0" algn="l">
              <a:lnSpc>
                <a:spcPct val="100000"/>
              </a:lnSpc>
              <a:spcBef>
                <a:spcPts val="0"/>
              </a:spcBef>
              <a:spcAft>
                <a:spcPts val="0"/>
              </a:spcAft>
              <a:buClr>
                <a:srgbClr val="FFFFFF"/>
              </a:buClr>
              <a:buSzPts val="2800"/>
              <a:buNone/>
              <a:defRPr>
                <a:solidFill>
                  <a:srgbClr val="FFFFFF"/>
                </a:solidFill>
              </a:defRPr>
            </a:lvl7pPr>
            <a:lvl8pPr lvl="7" rtl="0" algn="l">
              <a:lnSpc>
                <a:spcPct val="100000"/>
              </a:lnSpc>
              <a:spcBef>
                <a:spcPts val="0"/>
              </a:spcBef>
              <a:spcAft>
                <a:spcPts val="0"/>
              </a:spcAft>
              <a:buClr>
                <a:srgbClr val="FFFFFF"/>
              </a:buClr>
              <a:buSzPts val="2800"/>
              <a:buNone/>
              <a:defRPr>
                <a:solidFill>
                  <a:srgbClr val="FFFFFF"/>
                </a:solidFill>
              </a:defRPr>
            </a:lvl8pPr>
            <a:lvl9pPr lvl="8" rtl="0" algn="l">
              <a:lnSpc>
                <a:spcPct val="100000"/>
              </a:lnSpc>
              <a:spcBef>
                <a:spcPts val="0"/>
              </a:spcBef>
              <a:spcAft>
                <a:spcPts val="0"/>
              </a:spcAft>
              <a:buClr>
                <a:srgbClr val="FFFFFF"/>
              </a:buClr>
              <a:buSzPts val="2800"/>
              <a:buNone/>
              <a:defRPr>
                <a:solidFill>
                  <a:srgbClr val="FFFFFF"/>
                </a:solidFill>
              </a:defRPr>
            </a:lvl9pPr>
          </a:lstStyle>
          <a:p/>
        </p:txBody>
      </p:sp>
      <p:sp>
        <p:nvSpPr>
          <p:cNvPr id="795" name="Google Shape;795;p2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796" name="Google Shape;796;p214"/>
          <p:cNvPicPr preferRelativeResize="0"/>
          <p:nvPr/>
        </p:nvPicPr>
        <p:blipFill rotWithShape="1">
          <a:blip r:embed="rId2">
            <a:alphaModFix/>
          </a:blip>
          <a:srcRect b="0" l="0" r="0" t="0"/>
          <a:stretch/>
        </p:blipFill>
        <p:spPr>
          <a:xfrm>
            <a:off x="220000" y="4781877"/>
            <a:ext cx="1086299" cy="156300"/>
          </a:xfrm>
          <a:prstGeom prst="rect">
            <a:avLst/>
          </a:prstGeom>
          <a:noFill/>
          <a:ln>
            <a:noFill/>
          </a:ln>
        </p:spPr>
      </p:pic>
      <p:pic>
        <p:nvPicPr>
          <p:cNvPr id="797" name="Google Shape;797;p214"/>
          <p:cNvPicPr preferRelativeResize="0"/>
          <p:nvPr/>
        </p:nvPicPr>
        <p:blipFill rotWithShape="1">
          <a:blip r:embed="rId3">
            <a:alphaModFix/>
          </a:blip>
          <a:srcRect b="0" l="0" r="0" t="0"/>
          <a:stretch/>
        </p:blipFill>
        <p:spPr>
          <a:xfrm>
            <a:off x="8561175" y="186075"/>
            <a:ext cx="371250" cy="453750"/>
          </a:xfrm>
          <a:prstGeom prst="rect">
            <a:avLst/>
          </a:prstGeom>
          <a:noFill/>
          <a:ln>
            <a:noFill/>
          </a:ln>
        </p:spPr>
      </p:pic>
    </p:spTree>
  </p:cSld>
  <p:clrMapOvr>
    <a:masterClrMapping/>
  </p:clrMapOvr>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98" name="Shape 798"/>
        <p:cNvGrpSpPr/>
        <p:nvPr/>
      </p:nvGrpSpPr>
      <p:grpSpPr>
        <a:xfrm>
          <a:off x="0" y="0"/>
          <a:ext cx="0" cy="0"/>
          <a:chOff x="0" y="0"/>
          <a:chExt cx="0" cy="0"/>
        </a:xfrm>
      </p:grpSpPr>
      <p:sp>
        <p:nvSpPr>
          <p:cNvPr id="799" name="Google Shape;799;p2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800" name="Google Shape;800;p21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01" name="Google Shape;801;p2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02" name="Shape 802"/>
        <p:cNvGrpSpPr/>
        <p:nvPr/>
      </p:nvGrpSpPr>
      <p:grpSpPr>
        <a:xfrm>
          <a:off x="0" y="0"/>
          <a:ext cx="0" cy="0"/>
          <a:chOff x="0" y="0"/>
          <a:chExt cx="0" cy="0"/>
        </a:xfrm>
      </p:grpSpPr>
      <p:sp>
        <p:nvSpPr>
          <p:cNvPr id="803" name="Google Shape;803;p2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804" name="Google Shape;804;p2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05" name="Shape 805"/>
        <p:cNvGrpSpPr/>
        <p:nvPr/>
      </p:nvGrpSpPr>
      <p:grpSpPr>
        <a:xfrm>
          <a:off x="0" y="0"/>
          <a:ext cx="0" cy="0"/>
          <a:chOff x="0" y="0"/>
          <a:chExt cx="0" cy="0"/>
        </a:xfrm>
      </p:grpSpPr>
      <p:sp>
        <p:nvSpPr>
          <p:cNvPr id="806" name="Google Shape;806;p2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07" name="Google Shape;807;p2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808" name="Google Shape;808;p2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8" name="Shape 88"/>
        <p:cNvGrpSpPr/>
        <p:nvPr/>
      </p:nvGrpSpPr>
      <p:grpSpPr>
        <a:xfrm>
          <a:off x="0" y="0"/>
          <a:ext cx="0" cy="0"/>
          <a:chOff x="0" y="0"/>
          <a:chExt cx="0" cy="0"/>
        </a:xfrm>
      </p:grpSpPr>
      <p:sp>
        <p:nvSpPr>
          <p:cNvPr id="89" name="Google Shape;89;p23"/>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0" name="Google Shape;90;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09" name="Shape 809"/>
        <p:cNvGrpSpPr/>
        <p:nvPr/>
      </p:nvGrpSpPr>
      <p:grpSpPr>
        <a:xfrm>
          <a:off x="0" y="0"/>
          <a:ext cx="0" cy="0"/>
          <a:chOff x="0" y="0"/>
          <a:chExt cx="0" cy="0"/>
        </a:xfrm>
      </p:grpSpPr>
      <p:sp>
        <p:nvSpPr>
          <p:cNvPr id="810" name="Google Shape;810;p2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11" name="Google Shape;811;p21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812" name="Google Shape;812;p21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813" name="Google Shape;813;p2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4" name="Shape 814"/>
        <p:cNvGrpSpPr/>
        <p:nvPr/>
      </p:nvGrpSpPr>
      <p:grpSpPr>
        <a:xfrm>
          <a:off x="0" y="0"/>
          <a:ext cx="0" cy="0"/>
          <a:chOff x="0" y="0"/>
          <a:chExt cx="0" cy="0"/>
        </a:xfrm>
      </p:grpSpPr>
      <p:sp>
        <p:nvSpPr>
          <p:cNvPr id="815" name="Google Shape;815;p2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16" name="Google Shape;816;p2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7" name="Shape 817"/>
        <p:cNvGrpSpPr/>
        <p:nvPr/>
      </p:nvGrpSpPr>
      <p:grpSpPr>
        <a:xfrm>
          <a:off x="0" y="0"/>
          <a:ext cx="0" cy="0"/>
          <a:chOff x="0" y="0"/>
          <a:chExt cx="0" cy="0"/>
        </a:xfrm>
      </p:grpSpPr>
      <p:sp>
        <p:nvSpPr>
          <p:cNvPr id="818" name="Google Shape;818;p2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819" name="Google Shape;819;p2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820" name="Google Shape;820;p2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21" name="Shape 821"/>
        <p:cNvGrpSpPr/>
        <p:nvPr/>
      </p:nvGrpSpPr>
      <p:grpSpPr>
        <a:xfrm>
          <a:off x="0" y="0"/>
          <a:ext cx="0" cy="0"/>
          <a:chOff x="0" y="0"/>
          <a:chExt cx="0" cy="0"/>
        </a:xfrm>
      </p:grpSpPr>
      <p:sp>
        <p:nvSpPr>
          <p:cNvPr id="822" name="Google Shape;822;p2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823" name="Google Shape;823;p2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4" name="Shape 824"/>
        <p:cNvGrpSpPr/>
        <p:nvPr/>
      </p:nvGrpSpPr>
      <p:grpSpPr>
        <a:xfrm>
          <a:off x="0" y="0"/>
          <a:ext cx="0" cy="0"/>
          <a:chOff x="0" y="0"/>
          <a:chExt cx="0" cy="0"/>
        </a:xfrm>
      </p:grpSpPr>
      <p:sp>
        <p:nvSpPr>
          <p:cNvPr id="825" name="Google Shape;825;p2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2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827" name="Google Shape;827;p22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28" name="Google Shape;828;p22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829" name="Google Shape;829;p2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30" name="Shape 830"/>
        <p:cNvGrpSpPr/>
        <p:nvPr/>
      </p:nvGrpSpPr>
      <p:grpSpPr>
        <a:xfrm>
          <a:off x="0" y="0"/>
          <a:ext cx="0" cy="0"/>
          <a:chOff x="0" y="0"/>
          <a:chExt cx="0" cy="0"/>
        </a:xfrm>
      </p:grpSpPr>
      <p:sp>
        <p:nvSpPr>
          <p:cNvPr id="831" name="Google Shape;831;p2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SzPts val="1800"/>
              <a:buNone/>
              <a:defRPr/>
            </a:lvl1pPr>
          </a:lstStyle>
          <a:p/>
        </p:txBody>
      </p:sp>
      <p:sp>
        <p:nvSpPr>
          <p:cNvPr id="832" name="Google Shape;832;p2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33" name="Shape 833"/>
        <p:cNvGrpSpPr/>
        <p:nvPr/>
      </p:nvGrpSpPr>
      <p:grpSpPr>
        <a:xfrm>
          <a:off x="0" y="0"/>
          <a:ext cx="0" cy="0"/>
          <a:chOff x="0" y="0"/>
          <a:chExt cx="0" cy="0"/>
        </a:xfrm>
      </p:grpSpPr>
      <p:sp>
        <p:nvSpPr>
          <p:cNvPr id="834" name="Google Shape;834;p2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835" name="Google Shape;835;p22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0"/>
              </a:spcBef>
              <a:spcAft>
                <a:spcPts val="0"/>
              </a:spcAft>
              <a:buSzPts val="1400"/>
              <a:buChar char="○"/>
              <a:defRPr/>
            </a:lvl2pPr>
            <a:lvl3pPr indent="-317500" lvl="2" marL="1371600" rtl="0" algn="ctr">
              <a:lnSpc>
                <a:spcPct val="115000"/>
              </a:lnSpc>
              <a:spcBef>
                <a:spcPts val="0"/>
              </a:spcBef>
              <a:spcAft>
                <a:spcPts val="0"/>
              </a:spcAft>
              <a:buSzPts val="1400"/>
              <a:buChar char="■"/>
              <a:defRPr/>
            </a:lvl3pPr>
            <a:lvl4pPr indent="-317500" lvl="3" marL="1828800" rtl="0" algn="ctr">
              <a:lnSpc>
                <a:spcPct val="115000"/>
              </a:lnSpc>
              <a:spcBef>
                <a:spcPts val="0"/>
              </a:spcBef>
              <a:spcAft>
                <a:spcPts val="0"/>
              </a:spcAft>
              <a:buSzPts val="1400"/>
              <a:buChar char="●"/>
              <a:defRPr/>
            </a:lvl4pPr>
            <a:lvl5pPr indent="-317500" lvl="4" marL="2286000" rtl="0" algn="ctr">
              <a:lnSpc>
                <a:spcPct val="115000"/>
              </a:lnSpc>
              <a:spcBef>
                <a:spcPts val="0"/>
              </a:spcBef>
              <a:spcAft>
                <a:spcPts val="0"/>
              </a:spcAft>
              <a:buSzPts val="1400"/>
              <a:buChar char="○"/>
              <a:defRPr/>
            </a:lvl5pPr>
            <a:lvl6pPr indent="-317500" lvl="5" marL="2743200" rtl="0" algn="ctr">
              <a:lnSpc>
                <a:spcPct val="115000"/>
              </a:lnSpc>
              <a:spcBef>
                <a:spcPts val="0"/>
              </a:spcBef>
              <a:spcAft>
                <a:spcPts val="0"/>
              </a:spcAft>
              <a:buSzPts val="1400"/>
              <a:buChar char="■"/>
              <a:defRPr/>
            </a:lvl6pPr>
            <a:lvl7pPr indent="-317500" lvl="6" marL="3200400" rtl="0" algn="ctr">
              <a:lnSpc>
                <a:spcPct val="115000"/>
              </a:lnSpc>
              <a:spcBef>
                <a:spcPts val="0"/>
              </a:spcBef>
              <a:spcAft>
                <a:spcPts val="0"/>
              </a:spcAft>
              <a:buSzPts val="1400"/>
              <a:buChar char="●"/>
              <a:defRPr/>
            </a:lvl7pPr>
            <a:lvl8pPr indent="-317500" lvl="7" marL="3657600" rtl="0" algn="ctr">
              <a:lnSpc>
                <a:spcPct val="115000"/>
              </a:lnSpc>
              <a:spcBef>
                <a:spcPts val="0"/>
              </a:spcBef>
              <a:spcAft>
                <a:spcPts val="0"/>
              </a:spcAft>
              <a:buSzPts val="1400"/>
              <a:buChar char="○"/>
              <a:defRPr/>
            </a:lvl8pPr>
            <a:lvl9pPr indent="-317500" lvl="8" marL="4114800" rtl="0" algn="ctr">
              <a:lnSpc>
                <a:spcPct val="115000"/>
              </a:lnSpc>
              <a:spcBef>
                <a:spcPts val="0"/>
              </a:spcBef>
              <a:spcAft>
                <a:spcPts val="0"/>
              </a:spcAft>
              <a:buSzPts val="1400"/>
              <a:buChar char="■"/>
              <a:defRPr/>
            </a:lvl9pPr>
          </a:lstStyle>
          <a:p/>
        </p:txBody>
      </p:sp>
      <p:sp>
        <p:nvSpPr>
          <p:cNvPr id="836" name="Google Shape;836;p2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7" name="Shape 837"/>
        <p:cNvGrpSpPr/>
        <p:nvPr/>
      </p:nvGrpSpPr>
      <p:grpSpPr>
        <a:xfrm>
          <a:off x="0" y="0"/>
          <a:ext cx="0" cy="0"/>
          <a:chOff x="0" y="0"/>
          <a:chExt cx="0" cy="0"/>
        </a:xfrm>
      </p:grpSpPr>
      <p:sp>
        <p:nvSpPr>
          <p:cNvPr id="838" name="Google Shape;838;p2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
    <p:spTree>
      <p:nvGrpSpPr>
        <p:cNvPr id="839" name="Shape 839"/>
        <p:cNvGrpSpPr/>
        <p:nvPr/>
      </p:nvGrpSpPr>
      <p:grpSpPr>
        <a:xfrm>
          <a:off x="0" y="0"/>
          <a:ext cx="0" cy="0"/>
          <a:chOff x="0" y="0"/>
          <a:chExt cx="0" cy="0"/>
        </a:xfrm>
      </p:grpSpPr>
      <p:sp>
        <p:nvSpPr>
          <p:cNvPr id="840" name="Google Shape;840;p226"/>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41" name="Google Shape;841;p226"/>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1200"/>
              </a:spcBef>
              <a:spcAft>
                <a:spcPts val="0"/>
              </a:spcAft>
              <a:buClr>
                <a:schemeClr val="dk1"/>
              </a:buClr>
              <a:buSzPts val="2000"/>
              <a:buNone/>
              <a:defRPr sz="2000"/>
            </a:lvl2pPr>
            <a:lvl3pPr lvl="2" rtl="0" algn="ctr">
              <a:lnSpc>
                <a:spcPct val="90000"/>
              </a:lnSpc>
              <a:spcBef>
                <a:spcPts val="1200"/>
              </a:spcBef>
              <a:spcAft>
                <a:spcPts val="0"/>
              </a:spcAft>
              <a:buClr>
                <a:schemeClr val="dk1"/>
              </a:buClr>
              <a:buSzPts val="1800"/>
              <a:buNone/>
              <a:defRPr sz="1800"/>
            </a:lvl3pPr>
            <a:lvl4pPr lvl="3" rtl="0" algn="ctr">
              <a:lnSpc>
                <a:spcPct val="90000"/>
              </a:lnSpc>
              <a:spcBef>
                <a:spcPts val="1200"/>
              </a:spcBef>
              <a:spcAft>
                <a:spcPts val="0"/>
              </a:spcAft>
              <a:buClr>
                <a:schemeClr val="dk1"/>
              </a:buClr>
              <a:buSzPts val="1600"/>
              <a:buNone/>
              <a:defRPr sz="1600"/>
            </a:lvl4pPr>
            <a:lvl5pPr lvl="4" rtl="0" algn="ctr">
              <a:lnSpc>
                <a:spcPct val="90000"/>
              </a:lnSpc>
              <a:spcBef>
                <a:spcPts val="1200"/>
              </a:spcBef>
              <a:spcAft>
                <a:spcPts val="0"/>
              </a:spcAft>
              <a:buClr>
                <a:schemeClr val="dk1"/>
              </a:buClr>
              <a:buSzPts val="1600"/>
              <a:buNone/>
              <a:defRPr sz="1600"/>
            </a:lvl5pPr>
            <a:lvl6pPr lvl="5" rtl="0" algn="ctr">
              <a:lnSpc>
                <a:spcPct val="90000"/>
              </a:lnSpc>
              <a:spcBef>
                <a:spcPts val="1200"/>
              </a:spcBef>
              <a:spcAft>
                <a:spcPts val="0"/>
              </a:spcAft>
              <a:buClr>
                <a:schemeClr val="dk1"/>
              </a:buClr>
              <a:buSzPts val="1600"/>
              <a:buNone/>
              <a:defRPr sz="1600"/>
            </a:lvl6pPr>
            <a:lvl7pPr lvl="6" rtl="0" algn="ctr">
              <a:lnSpc>
                <a:spcPct val="90000"/>
              </a:lnSpc>
              <a:spcBef>
                <a:spcPts val="1200"/>
              </a:spcBef>
              <a:spcAft>
                <a:spcPts val="0"/>
              </a:spcAft>
              <a:buClr>
                <a:schemeClr val="dk1"/>
              </a:buClr>
              <a:buSzPts val="1600"/>
              <a:buNone/>
              <a:defRPr sz="1600"/>
            </a:lvl7pPr>
            <a:lvl8pPr lvl="7" rtl="0" algn="ctr">
              <a:lnSpc>
                <a:spcPct val="90000"/>
              </a:lnSpc>
              <a:spcBef>
                <a:spcPts val="1200"/>
              </a:spcBef>
              <a:spcAft>
                <a:spcPts val="0"/>
              </a:spcAft>
              <a:buClr>
                <a:schemeClr val="dk1"/>
              </a:buClr>
              <a:buSzPts val="1600"/>
              <a:buNone/>
              <a:defRPr sz="1600"/>
            </a:lvl8pPr>
            <a:lvl9pPr lvl="8" rtl="0" algn="ctr">
              <a:lnSpc>
                <a:spcPct val="90000"/>
              </a:lnSpc>
              <a:spcBef>
                <a:spcPts val="1200"/>
              </a:spcBef>
              <a:spcAft>
                <a:spcPts val="1200"/>
              </a:spcAft>
              <a:buClr>
                <a:schemeClr val="dk1"/>
              </a:buClr>
              <a:buSzPts val="1600"/>
              <a:buNone/>
              <a:defRPr sz="1600"/>
            </a:lvl9pPr>
          </a:lstStyle>
          <a:p/>
        </p:txBody>
      </p:sp>
      <p:sp>
        <p:nvSpPr>
          <p:cNvPr id="842" name="Google Shape;842;p22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3" name="Google Shape;843;p226"/>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4" name="Google Shape;844;p22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845" name="Google Shape;845;p226"/>
          <p:cNvPicPr preferRelativeResize="0"/>
          <p:nvPr/>
        </p:nvPicPr>
        <p:blipFill rotWithShape="1">
          <a:blip r:embed="rId2">
            <a:alphaModFix/>
          </a:blip>
          <a:srcRect b="0" l="0" r="0" t="0"/>
          <a:stretch/>
        </p:blipFill>
        <p:spPr>
          <a:xfrm>
            <a:off x="8561175" y="186075"/>
            <a:ext cx="371250" cy="453750"/>
          </a:xfrm>
          <a:prstGeom prst="rect">
            <a:avLst/>
          </a:prstGeom>
          <a:noFill/>
          <a:ln>
            <a:noFill/>
          </a:ln>
        </p:spPr>
      </p:pic>
      <p:pic>
        <p:nvPicPr>
          <p:cNvPr id="846" name="Google Shape;846;p226"/>
          <p:cNvPicPr preferRelativeResize="0"/>
          <p:nvPr/>
        </p:nvPicPr>
        <p:blipFill rotWithShape="1">
          <a:blip r:embed="rId3">
            <a:alphaModFix/>
          </a:blip>
          <a:srcRect b="0" l="0" r="0" t="0"/>
          <a:stretch/>
        </p:blipFill>
        <p:spPr>
          <a:xfrm>
            <a:off x="220000" y="4781877"/>
            <a:ext cx="1086299" cy="156300"/>
          </a:xfrm>
          <a:prstGeom prst="rect">
            <a:avLst/>
          </a:prstGeom>
          <a:noFill/>
          <a:ln>
            <a:noFill/>
          </a:ln>
        </p:spPr>
      </p:pic>
    </p:spTree>
  </p:cSld>
  <p:clrMapOvr>
    <a:masterClrMapping/>
  </p:clrMapOvr>
</p:sldLayout>
</file>

<file path=ppt/slideLayouts/slideLayout2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3">
    <p:spTree>
      <p:nvGrpSpPr>
        <p:cNvPr id="847" name="Shape 847"/>
        <p:cNvGrpSpPr/>
        <p:nvPr/>
      </p:nvGrpSpPr>
      <p:grpSpPr>
        <a:xfrm>
          <a:off x="0" y="0"/>
          <a:ext cx="0" cy="0"/>
          <a:chOff x="0" y="0"/>
          <a:chExt cx="0" cy="0"/>
        </a:xfrm>
      </p:grpSpPr>
      <p:sp>
        <p:nvSpPr>
          <p:cNvPr id="848" name="Google Shape;848;p2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849" name="Google Shape;849;p227"/>
          <p:cNvPicPr preferRelativeResize="0"/>
          <p:nvPr/>
        </p:nvPicPr>
        <p:blipFill rotWithShape="1">
          <a:blip r:embed="rId2">
            <a:alphaModFix/>
          </a:blip>
          <a:srcRect b="0" l="0" r="0" t="0"/>
          <a:stretch/>
        </p:blipFill>
        <p:spPr>
          <a:xfrm>
            <a:off x="220000" y="4781877"/>
            <a:ext cx="1086299" cy="156300"/>
          </a:xfrm>
          <a:prstGeom prst="rect">
            <a:avLst/>
          </a:prstGeom>
          <a:noFill/>
          <a:ln>
            <a:noFill/>
          </a:ln>
        </p:spPr>
      </p:pic>
      <p:pic>
        <p:nvPicPr>
          <p:cNvPr id="850" name="Google Shape;850;p227"/>
          <p:cNvPicPr preferRelativeResize="0"/>
          <p:nvPr/>
        </p:nvPicPr>
        <p:blipFill rotWithShape="1">
          <a:blip r:embed="rId3">
            <a:alphaModFix/>
          </a:blip>
          <a:srcRect b="0" l="0" r="0" t="0"/>
          <a:stretch/>
        </p:blipFill>
        <p:spPr>
          <a:xfrm>
            <a:off x="8561175" y="186075"/>
            <a:ext cx="371250" cy="4537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4"/>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4" name="Google Shape;94;p24"/>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5" name="Google Shape;95;p24"/>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6" name="Google Shape;96;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3_1">
    <p:spTree>
      <p:nvGrpSpPr>
        <p:cNvPr id="851" name="Shape 851"/>
        <p:cNvGrpSpPr/>
        <p:nvPr/>
      </p:nvGrpSpPr>
      <p:grpSpPr>
        <a:xfrm>
          <a:off x="0" y="0"/>
          <a:ext cx="0" cy="0"/>
          <a:chOff x="0" y="0"/>
          <a:chExt cx="0" cy="0"/>
        </a:xfrm>
      </p:grpSpPr>
      <p:sp>
        <p:nvSpPr>
          <p:cNvPr id="852" name="Google Shape;852;p228"/>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53" name="Google Shape;853;p228"/>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1200"/>
              </a:spcBef>
              <a:spcAft>
                <a:spcPts val="0"/>
              </a:spcAft>
              <a:buClr>
                <a:schemeClr val="dk1"/>
              </a:buClr>
              <a:buSzPts val="1500"/>
              <a:buNone/>
              <a:defRPr sz="1500"/>
            </a:lvl2pPr>
            <a:lvl3pPr lvl="2" rtl="0" algn="ctr">
              <a:lnSpc>
                <a:spcPct val="90000"/>
              </a:lnSpc>
              <a:spcBef>
                <a:spcPts val="1200"/>
              </a:spcBef>
              <a:spcAft>
                <a:spcPts val="0"/>
              </a:spcAft>
              <a:buClr>
                <a:schemeClr val="dk1"/>
              </a:buClr>
              <a:buSzPts val="1400"/>
              <a:buNone/>
              <a:defRPr sz="1400"/>
            </a:lvl3pPr>
            <a:lvl4pPr lvl="3" rtl="0" algn="ctr">
              <a:lnSpc>
                <a:spcPct val="90000"/>
              </a:lnSpc>
              <a:spcBef>
                <a:spcPts val="1200"/>
              </a:spcBef>
              <a:spcAft>
                <a:spcPts val="0"/>
              </a:spcAft>
              <a:buClr>
                <a:schemeClr val="dk1"/>
              </a:buClr>
              <a:buSzPts val="1200"/>
              <a:buNone/>
              <a:defRPr sz="1200"/>
            </a:lvl4pPr>
            <a:lvl5pPr lvl="4" rtl="0" algn="ctr">
              <a:lnSpc>
                <a:spcPct val="90000"/>
              </a:lnSpc>
              <a:spcBef>
                <a:spcPts val="1200"/>
              </a:spcBef>
              <a:spcAft>
                <a:spcPts val="0"/>
              </a:spcAft>
              <a:buClr>
                <a:schemeClr val="dk1"/>
              </a:buClr>
              <a:buSzPts val="1200"/>
              <a:buNone/>
              <a:defRPr sz="1200"/>
            </a:lvl5pPr>
            <a:lvl6pPr lvl="5" rtl="0" algn="ctr">
              <a:lnSpc>
                <a:spcPct val="90000"/>
              </a:lnSpc>
              <a:spcBef>
                <a:spcPts val="1200"/>
              </a:spcBef>
              <a:spcAft>
                <a:spcPts val="0"/>
              </a:spcAft>
              <a:buClr>
                <a:schemeClr val="dk1"/>
              </a:buClr>
              <a:buSzPts val="1200"/>
              <a:buNone/>
              <a:defRPr sz="1200"/>
            </a:lvl6pPr>
            <a:lvl7pPr lvl="6" rtl="0" algn="ctr">
              <a:lnSpc>
                <a:spcPct val="90000"/>
              </a:lnSpc>
              <a:spcBef>
                <a:spcPts val="1200"/>
              </a:spcBef>
              <a:spcAft>
                <a:spcPts val="0"/>
              </a:spcAft>
              <a:buClr>
                <a:schemeClr val="dk1"/>
              </a:buClr>
              <a:buSzPts val="1200"/>
              <a:buNone/>
              <a:defRPr sz="1200"/>
            </a:lvl7pPr>
            <a:lvl8pPr lvl="7" rtl="0" algn="ctr">
              <a:lnSpc>
                <a:spcPct val="90000"/>
              </a:lnSpc>
              <a:spcBef>
                <a:spcPts val="1200"/>
              </a:spcBef>
              <a:spcAft>
                <a:spcPts val="0"/>
              </a:spcAft>
              <a:buClr>
                <a:schemeClr val="dk1"/>
              </a:buClr>
              <a:buSzPts val="1200"/>
              <a:buNone/>
              <a:defRPr sz="1200"/>
            </a:lvl8pPr>
            <a:lvl9pPr lvl="8" rtl="0" algn="ctr">
              <a:lnSpc>
                <a:spcPct val="90000"/>
              </a:lnSpc>
              <a:spcBef>
                <a:spcPts val="1200"/>
              </a:spcBef>
              <a:spcAft>
                <a:spcPts val="1200"/>
              </a:spcAft>
              <a:buClr>
                <a:schemeClr val="dk1"/>
              </a:buClr>
              <a:buSzPts val="1200"/>
              <a:buNone/>
              <a:defRPr sz="1200"/>
            </a:lvl9pPr>
          </a:lstStyle>
          <a:p/>
        </p:txBody>
      </p:sp>
      <p:sp>
        <p:nvSpPr>
          <p:cNvPr id="854" name="Google Shape;854;p2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5" name="Google Shape;855;p2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6" name="Google Shape;856;p2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857" name="Google Shape;857;p228"/>
          <p:cNvPicPr preferRelativeResize="0"/>
          <p:nvPr/>
        </p:nvPicPr>
        <p:blipFill rotWithShape="1">
          <a:blip r:embed="rId2">
            <a:alphaModFix/>
          </a:blip>
          <a:srcRect b="0" l="0" r="0" t="0"/>
          <a:stretch/>
        </p:blipFill>
        <p:spPr>
          <a:xfrm>
            <a:off x="8561175" y="186075"/>
            <a:ext cx="371250" cy="453750"/>
          </a:xfrm>
          <a:prstGeom prst="rect">
            <a:avLst/>
          </a:prstGeom>
          <a:noFill/>
          <a:ln>
            <a:noFill/>
          </a:ln>
        </p:spPr>
      </p:pic>
      <p:pic>
        <p:nvPicPr>
          <p:cNvPr id="858" name="Google Shape;858;p228"/>
          <p:cNvPicPr preferRelativeResize="0"/>
          <p:nvPr/>
        </p:nvPicPr>
        <p:blipFill rotWithShape="1">
          <a:blip r:embed="rId3">
            <a:alphaModFix/>
          </a:blip>
          <a:srcRect b="0" l="0" r="0" t="0"/>
          <a:stretch/>
        </p:blipFill>
        <p:spPr>
          <a:xfrm>
            <a:off x="220000" y="4781877"/>
            <a:ext cx="1086299" cy="156300"/>
          </a:xfrm>
          <a:prstGeom prst="rect">
            <a:avLst/>
          </a:prstGeom>
          <a:noFill/>
          <a:ln>
            <a:noFill/>
          </a:ln>
        </p:spPr>
      </p:pic>
    </p:spTree>
  </p:cSld>
  <p:clrMapOvr>
    <a:masterClrMapping/>
  </p:clrMapOvr>
</p:sldLayout>
</file>

<file path=ppt/slideLayouts/slideLayout2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4">
    <p:spTree>
      <p:nvGrpSpPr>
        <p:cNvPr id="859" name="Shape 859"/>
        <p:cNvGrpSpPr/>
        <p:nvPr/>
      </p:nvGrpSpPr>
      <p:grpSpPr>
        <a:xfrm>
          <a:off x="0" y="0"/>
          <a:ext cx="0" cy="0"/>
          <a:chOff x="0" y="0"/>
          <a:chExt cx="0" cy="0"/>
        </a:xfrm>
      </p:grpSpPr>
      <p:sp>
        <p:nvSpPr>
          <p:cNvPr id="860" name="Google Shape;860;p2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861" name="Google Shape;861;p229"/>
          <p:cNvPicPr preferRelativeResize="0"/>
          <p:nvPr/>
        </p:nvPicPr>
        <p:blipFill rotWithShape="1">
          <a:blip r:embed="rId2">
            <a:alphaModFix/>
          </a:blip>
          <a:srcRect b="0" l="0" r="0" t="0"/>
          <a:stretch/>
        </p:blipFill>
        <p:spPr>
          <a:xfrm>
            <a:off x="220000" y="4781877"/>
            <a:ext cx="1086299" cy="156300"/>
          </a:xfrm>
          <a:prstGeom prst="rect">
            <a:avLst/>
          </a:prstGeom>
          <a:noFill/>
          <a:ln>
            <a:noFill/>
          </a:ln>
        </p:spPr>
      </p:pic>
      <p:pic>
        <p:nvPicPr>
          <p:cNvPr id="862" name="Google Shape;862;p229"/>
          <p:cNvPicPr preferRelativeResize="0"/>
          <p:nvPr/>
        </p:nvPicPr>
        <p:blipFill rotWithShape="1">
          <a:blip r:embed="rId3">
            <a:alphaModFix/>
          </a:blip>
          <a:srcRect b="0" l="0" r="0" t="0"/>
          <a:stretch/>
        </p:blipFill>
        <p:spPr>
          <a:xfrm>
            <a:off x="8561175" y="186075"/>
            <a:ext cx="371250" cy="453750"/>
          </a:xfrm>
          <a:prstGeom prst="rect">
            <a:avLst/>
          </a:prstGeom>
          <a:noFill/>
          <a:ln>
            <a:noFill/>
          </a:ln>
        </p:spPr>
      </p:pic>
    </p:spTree>
  </p:cSld>
  <p:clrMapOvr>
    <a:masterClrMapping/>
  </p:clrMapOvr>
</p:sldLayout>
</file>

<file path=ppt/slideLayouts/slideLayout2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_2">
    <p:spTree>
      <p:nvGrpSpPr>
        <p:cNvPr id="863" name="Shape 863"/>
        <p:cNvGrpSpPr/>
        <p:nvPr/>
      </p:nvGrpSpPr>
      <p:grpSpPr>
        <a:xfrm>
          <a:off x="0" y="0"/>
          <a:ext cx="0" cy="0"/>
          <a:chOff x="0" y="0"/>
          <a:chExt cx="0" cy="0"/>
        </a:xfrm>
      </p:grpSpPr>
      <p:sp>
        <p:nvSpPr>
          <p:cNvPr id="864" name="Google Shape;864;p230"/>
          <p:cNvSpPr txBox="1"/>
          <p:nvPr>
            <p:ph type="title"/>
          </p:nvPr>
        </p:nvSpPr>
        <p:spPr>
          <a:xfrm>
            <a:off x="1657349" y="1383506"/>
            <a:ext cx="5829300" cy="1531200"/>
          </a:xfrm>
          <a:prstGeom prst="rect">
            <a:avLst/>
          </a:prstGeom>
          <a:noFill/>
          <a:ln>
            <a:noFill/>
          </a:ln>
        </p:spPr>
        <p:txBody>
          <a:bodyPr anchorCtr="0" anchor="ctr" bIns="34275" lIns="34275" spcFirstLastPara="1" rIns="34275" wrap="square" tIns="34275">
            <a:normAutofit/>
          </a:bodyPr>
          <a:lstStyle>
            <a:lvl1pPr lvl="0" rtl="0" algn="ctr">
              <a:lnSpc>
                <a:spcPct val="100000"/>
              </a:lnSpc>
              <a:spcBef>
                <a:spcPts val="0"/>
              </a:spcBef>
              <a:spcAft>
                <a:spcPts val="0"/>
              </a:spcAft>
              <a:buClr>
                <a:srgbClr val="000000"/>
              </a:buClr>
              <a:buSzPts val="3200"/>
              <a:buFont typeface="Open Sans"/>
              <a:buNone/>
              <a:defRPr sz="3200">
                <a:latin typeface="Open Sans"/>
                <a:ea typeface="Open Sans"/>
                <a:cs typeface="Open Sans"/>
                <a:sym typeface="Open Sans"/>
              </a:defRPr>
            </a:lvl1pPr>
            <a:lvl2pPr lvl="1" rtl="0" algn="ctr">
              <a:lnSpc>
                <a:spcPct val="100000"/>
              </a:lnSpc>
              <a:spcBef>
                <a:spcPts val="0"/>
              </a:spcBef>
              <a:spcAft>
                <a:spcPts val="0"/>
              </a:spcAft>
              <a:buClr>
                <a:srgbClr val="000000"/>
              </a:buClr>
              <a:buSzPts val="700"/>
              <a:buNone/>
              <a:defRPr/>
            </a:lvl2pPr>
            <a:lvl3pPr lvl="2" rtl="0" algn="ctr">
              <a:lnSpc>
                <a:spcPct val="100000"/>
              </a:lnSpc>
              <a:spcBef>
                <a:spcPts val="0"/>
              </a:spcBef>
              <a:spcAft>
                <a:spcPts val="0"/>
              </a:spcAft>
              <a:buClr>
                <a:srgbClr val="000000"/>
              </a:buClr>
              <a:buSzPts val="700"/>
              <a:buNone/>
              <a:defRPr/>
            </a:lvl3pPr>
            <a:lvl4pPr lvl="3" rtl="0" algn="ctr">
              <a:lnSpc>
                <a:spcPct val="100000"/>
              </a:lnSpc>
              <a:spcBef>
                <a:spcPts val="0"/>
              </a:spcBef>
              <a:spcAft>
                <a:spcPts val="0"/>
              </a:spcAft>
              <a:buClr>
                <a:srgbClr val="000000"/>
              </a:buClr>
              <a:buSzPts val="700"/>
              <a:buNone/>
              <a:defRPr/>
            </a:lvl4pPr>
            <a:lvl5pPr lvl="4" rtl="0" algn="ctr">
              <a:lnSpc>
                <a:spcPct val="100000"/>
              </a:lnSpc>
              <a:spcBef>
                <a:spcPts val="0"/>
              </a:spcBef>
              <a:spcAft>
                <a:spcPts val="0"/>
              </a:spcAft>
              <a:buClr>
                <a:srgbClr val="000000"/>
              </a:buClr>
              <a:buSzPts val="700"/>
              <a:buNone/>
              <a:defRPr/>
            </a:lvl5pPr>
            <a:lvl6pPr lvl="5" rtl="0" algn="ctr">
              <a:lnSpc>
                <a:spcPct val="100000"/>
              </a:lnSpc>
              <a:spcBef>
                <a:spcPts val="0"/>
              </a:spcBef>
              <a:spcAft>
                <a:spcPts val="0"/>
              </a:spcAft>
              <a:buClr>
                <a:srgbClr val="000000"/>
              </a:buClr>
              <a:buSzPts val="700"/>
              <a:buNone/>
              <a:defRPr/>
            </a:lvl6pPr>
            <a:lvl7pPr lvl="6" rtl="0" algn="ctr">
              <a:lnSpc>
                <a:spcPct val="100000"/>
              </a:lnSpc>
              <a:spcBef>
                <a:spcPts val="0"/>
              </a:spcBef>
              <a:spcAft>
                <a:spcPts val="0"/>
              </a:spcAft>
              <a:buClr>
                <a:srgbClr val="000000"/>
              </a:buClr>
              <a:buSzPts val="700"/>
              <a:buNone/>
              <a:defRPr/>
            </a:lvl7pPr>
            <a:lvl8pPr lvl="7" rtl="0" algn="ctr">
              <a:lnSpc>
                <a:spcPct val="100000"/>
              </a:lnSpc>
              <a:spcBef>
                <a:spcPts val="0"/>
              </a:spcBef>
              <a:spcAft>
                <a:spcPts val="0"/>
              </a:spcAft>
              <a:buClr>
                <a:srgbClr val="000000"/>
              </a:buClr>
              <a:buSzPts val="700"/>
              <a:buNone/>
              <a:defRPr/>
            </a:lvl8pPr>
            <a:lvl9pPr lvl="8" rtl="0" algn="ctr">
              <a:lnSpc>
                <a:spcPct val="100000"/>
              </a:lnSpc>
              <a:spcBef>
                <a:spcPts val="0"/>
              </a:spcBef>
              <a:spcAft>
                <a:spcPts val="0"/>
              </a:spcAft>
              <a:buClr>
                <a:srgbClr val="000000"/>
              </a:buClr>
              <a:buSzPts val="700"/>
              <a:buNone/>
              <a:defRPr/>
            </a:lvl9pPr>
          </a:lstStyle>
          <a:p/>
        </p:txBody>
      </p:sp>
      <p:sp>
        <p:nvSpPr>
          <p:cNvPr id="865" name="Google Shape;865;p230"/>
          <p:cNvSpPr txBox="1"/>
          <p:nvPr>
            <p:ph idx="1" type="body"/>
          </p:nvPr>
        </p:nvSpPr>
        <p:spPr>
          <a:xfrm>
            <a:off x="2171700" y="2914650"/>
            <a:ext cx="4800600" cy="2229000"/>
          </a:xfrm>
          <a:prstGeom prst="rect">
            <a:avLst/>
          </a:prstGeom>
          <a:noFill/>
          <a:ln>
            <a:noFill/>
          </a:ln>
        </p:spPr>
        <p:txBody>
          <a:bodyPr anchorCtr="0" anchor="t" bIns="34275" lIns="34275" spcFirstLastPara="1" rIns="34275" wrap="square" tIns="34275">
            <a:normAutofit/>
          </a:bodyPr>
          <a:lstStyle>
            <a:lvl1pPr indent="-228600" lvl="0" marL="457200" rtl="0" algn="ctr">
              <a:lnSpc>
                <a:spcPct val="100000"/>
              </a:lnSpc>
              <a:spcBef>
                <a:spcPts val="500"/>
              </a:spcBef>
              <a:spcAft>
                <a:spcPts val="0"/>
              </a:spcAft>
              <a:buClr>
                <a:srgbClr val="888888"/>
              </a:buClr>
              <a:buSzPts val="2300"/>
              <a:buFont typeface="Calibri"/>
              <a:buNone/>
              <a:defRPr sz="2300">
                <a:solidFill>
                  <a:srgbClr val="888888"/>
                </a:solidFill>
                <a:latin typeface="Calibri"/>
                <a:ea typeface="Calibri"/>
                <a:cs typeface="Calibri"/>
                <a:sym typeface="Calibri"/>
              </a:defRPr>
            </a:lvl1pPr>
            <a:lvl2pPr indent="-228600" lvl="1" marL="914400" rtl="0" algn="ctr">
              <a:lnSpc>
                <a:spcPct val="100000"/>
              </a:lnSpc>
              <a:spcBef>
                <a:spcPts val="500"/>
              </a:spcBef>
              <a:spcAft>
                <a:spcPts val="0"/>
              </a:spcAft>
              <a:buClr>
                <a:srgbClr val="888888"/>
              </a:buClr>
              <a:buSzPts val="2300"/>
              <a:buFont typeface="Calibri"/>
              <a:buNone/>
              <a:defRPr sz="2300">
                <a:solidFill>
                  <a:srgbClr val="888888"/>
                </a:solidFill>
                <a:latin typeface="Calibri"/>
                <a:ea typeface="Calibri"/>
                <a:cs typeface="Calibri"/>
                <a:sym typeface="Calibri"/>
              </a:defRPr>
            </a:lvl2pPr>
            <a:lvl3pPr indent="-228600" lvl="2" marL="1371600" rtl="0" algn="ctr">
              <a:lnSpc>
                <a:spcPct val="100000"/>
              </a:lnSpc>
              <a:spcBef>
                <a:spcPts val="500"/>
              </a:spcBef>
              <a:spcAft>
                <a:spcPts val="0"/>
              </a:spcAft>
              <a:buClr>
                <a:srgbClr val="888888"/>
              </a:buClr>
              <a:buSzPts val="2300"/>
              <a:buFont typeface="Calibri"/>
              <a:buNone/>
              <a:defRPr sz="2300">
                <a:solidFill>
                  <a:srgbClr val="888888"/>
                </a:solidFill>
                <a:latin typeface="Calibri"/>
                <a:ea typeface="Calibri"/>
                <a:cs typeface="Calibri"/>
                <a:sym typeface="Calibri"/>
              </a:defRPr>
            </a:lvl3pPr>
            <a:lvl4pPr indent="-228600" lvl="3" marL="1828800" rtl="0" algn="ctr">
              <a:lnSpc>
                <a:spcPct val="100000"/>
              </a:lnSpc>
              <a:spcBef>
                <a:spcPts val="500"/>
              </a:spcBef>
              <a:spcAft>
                <a:spcPts val="0"/>
              </a:spcAft>
              <a:buClr>
                <a:srgbClr val="888888"/>
              </a:buClr>
              <a:buSzPts val="2300"/>
              <a:buFont typeface="Calibri"/>
              <a:buNone/>
              <a:defRPr sz="2300">
                <a:solidFill>
                  <a:srgbClr val="888888"/>
                </a:solidFill>
                <a:latin typeface="Calibri"/>
                <a:ea typeface="Calibri"/>
                <a:cs typeface="Calibri"/>
                <a:sym typeface="Calibri"/>
              </a:defRPr>
            </a:lvl4pPr>
            <a:lvl5pPr indent="-228600" lvl="4" marL="2286000" rtl="0" algn="ctr">
              <a:lnSpc>
                <a:spcPct val="100000"/>
              </a:lnSpc>
              <a:spcBef>
                <a:spcPts val="500"/>
              </a:spcBef>
              <a:spcAft>
                <a:spcPts val="0"/>
              </a:spcAft>
              <a:buClr>
                <a:srgbClr val="888888"/>
              </a:buClr>
              <a:buSzPts val="2300"/>
              <a:buFont typeface="Calibri"/>
              <a:buNone/>
              <a:defRPr sz="2300">
                <a:solidFill>
                  <a:srgbClr val="888888"/>
                </a:solidFill>
                <a:latin typeface="Calibri"/>
                <a:ea typeface="Calibri"/>
                <a:cs typeface="Calibri"/>
                <a:sym typeface="Calibri"/>
              </a:defRPr>
            </a:lvl5pPr>
            <a:lvl6pPr indent="-279400" lvl="5" marL="2743200" rtl="0" algn="l">
              <a:lnSpc>
                <a:spcPct val="100000"/>
              </a:lnSpc>
              <a:spcBef>
                <a:spcPts val="2200"/>
              </a:spcBef>
              <a:spcAft>
                <a:spcPts val="0"/>
              </a:spcAft>
              <a:buClr>
                <a:srgbClr val="000000"/>
              </a:buClr>
              <a:buSzPts val="800"/>
              <a:buChar char="■"/>
              <a:defRPr/>
            </a:lvl6pPr>
            <a:lvl7pPr indent="-279400" lvl="6" marL="3200400" rtl="0" algn="l">
              <a:lnSpc>
                <a:spcPct val="100000"/>
              </a:lnSpc>
              <a:spcBef>
                <a:spcPts val="2200"/>
              </a:spcBef>
              <a:spcAft>
                <a:spcPts val="0"/>
              </a:spcAft>
              <a:buClr>
                <a:srgbClr val="000000"/>
              </a:buClr>
              <a:buSzPts val="800"/>
              <a:buChar char="●"/>
              <a:defRPr/>
            </a:lvl7pPr>
            <a:lvl8pPr indent="-279400" lvl="7" marL="3657600" rtl="0" algn="l">
              <a:lnSpc>
                <a:spcPct val="100000"/>
              </a:lnSpc>
              <a:spcBef>
                <a:spcPts val="2200"/>
              </a:spcBef>
              <a:spcAft>
                <a:spcPts val="0"/>
              </a:spcAft>
              <a:buClr>
                <a:srgbClr val="000000"/>
              </a:buClr>
              <a:buSzPts val="800"/>
              <a:buChar char="○"/>
              <a:defRPr/>
            </a:lvl8pPr>
            <a:lvl9pPr indent="-279400" lvl="8" marL="4114800" rtl="0" algn="l">
              <a:lnSpc>
                <a:spcPct val="100000"/>
              </a:lnSpc>
              <a:spcBef>
                <a:spcPts val="2200"/>
              </a:spcBef>
              <a:spcAft>
                <a:spcPts val="0"/>
              </a:spcAft>
              <a:buClr>
                <a:srgbClr val="000000"/>
              </a:buClr>
              <a:buSzPts val="800"/>
              <a:buChar char="■"/>
              <a:defRPr/>
            </a:lvl9pPr>
          </a:lstStyle>
          <a:p/>
        </p:txBody>
      </p:sp>
      <p:sp>
        <p:nvSpPr>
          <p:cNvPr id="866" name="Google Shape;866;p230"/>
          <p:cNvSpPr txBox="1"/>
          <p:nvPr>
            <p:ph idx="12" type="sldNum"/>
          </p:nvPr>
        </p:nvSpPr>
        <p:spPr>
          <a:xfrm>
            <a:off x="7478552" y="4814783"/>
            <a:ext cx="179400" cy="178800"/>
          </a:xfrm>
          <a:prstGeom prst="rect">
            <a:avLst/>
          </a:prstGeom>
          <a:noFill/>
          <a:ln>
            <a:noFill/>
          </a:ln>
        </p:spPr>
        <p:txBody>
          <a:bodyPr anchorCtr="0" anchor="ctr" bIns="34275" lIns="34275" spcFirstLastPara="1" rIns="34275" wrap="square" tIns="34275">
            <a:normAutofit lnSpcReduction="10000"/>
          </a:bodyPr>
          <a:lstStyle>
            <a:lvl1pPr indent="0" lvl="0"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867" name="Google Shape;867;p230"/>
          <p:cNvSpPr txBox="1"/>
          <p:nvPr>
            <p:ph idx="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868" name="Google Shape;868;p230"/>
          <p:cNvPicPr preferRelativeResize="0"/>
          <p:nvPr/>
        </p:nvPicPr>
        <p:blipFill rotWithShape="1">
          <a:blip r:embed="rId2">
            <a:alphaModFix/>
          </a:blip>
          <a:srcRect b="0" l="0" r="0" t="0"/>
          <a:stretch/>
        </p:blipFill>
        <p:spPr>
          <a:xfrm>
            <a:off x="220000" y="4781877"/>
            <a:ext cx="1086299" cy="156300"/>
          </a:xfrm>
          <a:prstGeom prst="rect">
            <a:avLst/>
          </a:prstGeom>
          <a:noFill/>
          <a:ln>
            <a:noFill/>
          </a:ln>
        </p:spPr>
      </p:pic>
      <p:pic>
        <p:nvPicPr>
          <p:cNvPr id="869" name="Google Shape;869;p230"/>
          <p:cNvPicPr preferRelativeResize="0"/>
          <p:nvPr/>
        </p:nvPicPr>
        <p:blipFill rotWithShape="1">
          <a:blip r:embed="rId3">
            <a:alphaModFix/>
          </a:blip>
          <a:srcRect b="0" l="0" r="0" t="0"/>
          <a:stretch/>
        </p:blipFill>
        <p:spPr>
          <a:xfrm>
            <a:off x="8561175" y="186075"/>
            <a:ext cx="371250" cy="453750"/>
          </a:xfrm>
          <a:prstGeom prst="rect">
            <a:avLst/>
          </a:prstGeom>
          <a:noFill/>
          <a:ln>
            <a:noFill/>
          </a:ln>
        </p:spPr>
      </p:pic>
    </p:spTree>
  </p:cSld>
  <p:clrMapOvr>
    <a:masterClrMapping/>
  </p:clrMapOvr>
</p:sldLayout>
</file>

<file path=ppt/slideLayouts/slideLayout2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_5">
    <p:spTree>
      <p:nvGrpSpPr>
        <p:cNvPr id="870" name="Shape 870"/>
        <p:cNvGrpSpPr/>
        <p:nvPr/>
      </p:nvGrpSpPr>
      <p:grpSpPr>
        <a:xfrm>
          <a:off x="0" y="0"/>
          <a:ext cx="0" cy="0"/>
          <a:chOff x="0" y="0"/>
          <a:chExt cx="0" cy="0"/>
        </a:xfrm>
      </p:grpSpPr>
      <p:sp>
        <p:nvSpPr>
          <p:cNvPr id="871" name="Google Shape;871;p2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872" name="Google Shape;872;p231"/>
          <p:cNvPicPr preferRelativeResize="0"/>
          <p:nvPr/>
        </p:nvPicPr>
        <p:blipFill rotWithShape="1">
          <a:blip r:embed="rId2">
            <a:alphaModFix/>
          </a:blip>
          <a:srcRect b="0" l="0" r="0" t="0"/>
          <a:stretch/>
        </p:blipFill>
        <p:spPr>
          <a:xfrm>
            <a:off x="220000" y="4781877"/>
            <a:ext cx="1086299" cy="156300"/>
          </a:xfrm>
          <a:prstGeom prst="rect">
            <a:avLst/>
          </a:prstGeom>
          <a:noFill/>
          <a:ln>
            <a:noFill/>
          </a:ln>
        </p:spPr>
      </p:pic>
      <p:pic>
        <p:nvPicPr>
          <p:cNvPr id="873" name="Google Shape;873;p231"/>
          <p:cNvPicPr preferRelativeResize="0"/>
          <p:nvPr/>
        </p:nvPicPr>
        <p:blipFill rotWithShape="1">
          <a:blip r:embed="rId3">
            <a:alphaModFix/>
          </a:blip>
          <a:srcRect b="0" l="0" r="0" t="0"/>
          <a:stretch/>
        </p:blipFill>
        <p:spPr>
          <a:xfrm>
            <a:off x="8561175" y="186075"/>
            <a:ext cx="371250" cy="453750"/>
          </a:xfrm>
          <a:prstGeom prst="rect">
            <a:avLst/>
          </a:prstGeom>
          <a:noFill/>
          <a:ln>
            <a:noFill/>
          </a:ln>
        </p:spPr>
      </p:pic>
    </p:spTree>
  </p:cSld>
  <p:clrMapOvr>
    <a:masterClrMapping/>
  </p:clrMapOvr>
</p:sldLayout>
</file>

<file path=ppt/slideLayouts/slideLayout2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p:cSld name="Title Only 0">
    <p:spTree>
      <p:nvGrpSpPr>
        <p:cNvPr id="874" name="Shape 874"/>
        <p:cNvGrpSpPr/>
        <p:nvPr/>
      </p:nvGrpSpPr>
      <p:grpSpPr>
        <a:xfrm>
          <a:off x="0" y="0"/>
          <a:ext cx="0" cy="0"/>
          <a:chOff x="0" y="0"/>
          <a:chExt cx="0" cy="0"/>
        </a:xfrm>
      </p:grpSpPr>
      <p:sp>
        <p:nvSpPr>
          <p:cNvPr id="875" name="Google Shape;875;p232"/>
          <p:cNvSpPr txBox="1"/>
          <p:nvPr>
            <p:ph type="title"/>
          </p:nvPr>
        </p:nvSpPr>
        <p:spPr>
          <a:xfrm>
            <a:off x="4435246" y="4451175"/>
            <a:ext cx="4080000" cy="994200"/>
          </a:xfrm>
          <a:prstGeom prst="rect">
            <a:avLst/>
          </a:prstGeom>
          <a:noFill/>
          <a:ln>
            <a:noFill/>
          </a:ln>
        </p:spPr>
        <p:txBody>
          <a:bodyPr anchorCtr="0" anchor="t" bIns="91425" lIns="91425" spcFirstLastPara="1" rIns="91425" wrap="square" tIns="91425">
            <a:normAutofit/>
          </a:bodyPr>
          <a:lstStyle>
            <a:lvl1pPr lvl="0" rtl="0" algn="l">
              <a:lnSpc>
                <a:spcPct val="90000"/>
              </a:lnSpc>
              <a:spcBef>
                <a:spcPts val="0"/>
              </a:spcBef>
              <a:spcAft>
                <a:spcPts val="0"/>
              </a:spcAft>
              <a:buClr>
                <a:srgbClr val="000000"/>
              </a:buClr>
              <a:buSzPts val="3300"/>
              <a:buFont typeface="Calibri"/>
              <a:buNone/>
              <a:defRPr b="0" sz="3300">
                <a:latin typeface="Calibri"/>
                <a:ea typeface="Calibri"/>
                <a:cs typeface="Calibri"/>
                <a:sym typeface="Calibri"/>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876" name="Google Shape;876;p232"/>
          <p:cNvSpPr txBox="1"/>
          <p:nvPr>
            <p:ph idx="12" type="sldNum"/>
          </p:nvPr>
        </p:nvSpPr>
        <p:spPr>
          <a:xfrm>
            <a:off x="6381012" y="228876"/>
            <a:ext cx="213900" cy="207000"/>
          </a:xfrm>
          <a:prstGeom prst="rect">
            <a:avLst/>
          </a:prstGeom>
          <a:noFill/>
          <a:ln>
            <a:noFill/>
          </a:ln>
        </p:spPr>
        <p:txBody>
          <a:bodyPr anchorCtr="0" anchor="t" bIns="17625" lIns="17625" spcFirstLastPara="1" rIns="17625" wrap="square" tIns="17625">
            <a:normAutofit lnSpcReduction="10000"/>
          </a:bodyPr>
          <a:lstStyle>
            <a:lvl1pPr indent="0" lvl="0" marL="0" marR="0" rtl="0" algn="l">
              <a:lnSpc>
                <a:spcPct val="90000"/>
              </a:lnSpc>
              <a:spcBef>
                <a:spcPts val="0"/>
              </a:spcBef>
              <a:spcAft>
                <a:spcPts val="0"/>
              </a:spcAft>
              <a:buClr>
                <a:srgbClr val="000000"/>
              </a:buClr>
              <a:buSzPts val="1400"/>
              <a:buFont typeface="Calibri"/>
              <a:buNone/>
              <a:defRPr b="0" i="0" sz="1400" u="none" cap="none" strike="noStrike">
                <a:solidFill>
                  <a:schemeClr val="dk2"/>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SzPts val="1400"/>
              <a:buFont typeface="Calibri"/>
              <a:buNone/>
              <a:defRPr b="0" i="0" sz="1400" u="none" cap="none" strike="noStrike">
                <a:solidFill>
                  <a:schemeClr val="dk2"/>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SzPts val="1400"/>
              <a:buFont typeface="Calibri"/>
              <a:buNone/>
              <a:defRPr b="0" i="0" sz="1400" u="none" cap="none" strike="noStrike">
                <a:solidFill>
                  <a:schemeClr val="dk2"/>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SzPts val="1400"/>
              <a:buFont typeface="Calibri"/>
              <a:buNone/>
              <a:defRPr b="0" i="0" sz="1400" u="none" cap="none" strike="noStrike">
                <a:solidFill>
                  <a:schemeClr val="dk2"/>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SzPts val="1400"/>
              <a:buFont typeface="Calibri"/>
              <a:buNone/>
              <a:defRPr b="0" i="0" sz="1400" u="none" cap="none" strike="noStrike">
                <a:solidFill>
                  <a:schemeClr val="dk2"/>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SzPts val="1400"/>
              <a:buFont typeface="Calibri"/>
              <a:buNone/>
              <a:defRPr b="0" i="0" sz="1400" u="none" cap="none" strike="noStrike">
                <a:solidFill>
                  <a:schemeClr val="dk2"/>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SzPts val="1400"/>
              <a:buFont typeface="Calibri"/>
              <a:buNone/>
              <a:defRPr b="0" i="0" sz="1400" u="none" cap="none" strike="noStrike">
                <a:solidFill>
                  <a:schemeClr val="dk2"/>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SzPts val="1400"/>
              <a:buFont typeface="Calibri"/>
              <a:buNone/>
              <a:defRPr b="0" i="0" sz="1400" u="none" cap="none" strike="noStrike">
                <a:solidFill>
                  <a:schemeClr val="dk2"/>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SzPts val="1400"/>
              <a:buFont typeface="Calibri"/>
              <a:buNone/>
              <a:defRPr b="0" i="0" sz="1400" u="none" cap="none" strike="noStrike">
                <a:solidFill>
                  <a:schemeClr val="dk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sz="1000">
              <a:latin typeface="Arial"/>
              <a:ea typeface="Arial"/>
              <a:cs typeface="Arial"/>
              <a:sym typeface="Arial"/>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itle Slide">
  <p:cSld name="25_Title Slide">
    <p:spTree>
      <p:nvGrpSpPr>
        <p:cNvPr id="877" name="Shape 877"/>
        <p:cNvGrpSpPr/>
        <p:nvPr/>
      </p:nvGrpSpPr>
      <p:grpSpPr>
        <a:xfrm>
          <a:off x="0" y="0"/>
          <a:ext cx="0" cy="0"/>
          <a:chOff x="0" y="0"/>
          <a:chExt cx="0" cy="0"/>
        </a:xfrm>
      </p:grpSpPr>
      <p:sp>
        <p:nvSpPr>
          <p:cNvPr id="878" name="Google Shape;878;p233"/>
          <p:cNvSpPr/>
          <p:nvPr>
            <p:ph idx="2" type="pic"/>
          </p:nvPr>
        </p:nvSpPr>
        <p:spPr>
          <a:xfrm>
            <a:off x="780757" y="496868"/>
            <a:ext cx="7582500" cy="3048600"/>
          </a:xfrm>
          <a:prstGeom prst="rect">
            <a:avLst/>
          </a:prstGeom>
          <a:solidFill>
            <a:schemeClr val="lt1"/>
          </a:solidFill>
          <a:ln>
            <a:noFill/>
          </a:ln>
        </p:spPr>
      </p:sp>
    </p:spTree>
  </p:cSld>
  <p:clrMapOvr>
    <a:masterClrMapping/>
  </p:clrMapOvr>
</p:sldLayout>
</file>

<file path=ppt/slideLayouts/slideLayout2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1_6">
    <p:spTree>
      <p:nvGrpSpPr>
        <p:cNvPr id="879" name="Shape 879"/>
        <p:cNvGrpSpPr/>
        <p:nvPr/>
      </p:nvGrpSpPr>
      <p:grpSpPr>
        <a:xfrm>
          <a:off x="0" y="0"/>
          <a:ext cx="0" cy="0"/>
          <a:chOff x="0" y="0"/>
          <a:chExt cx="0" cy="0"/>
        </a:xfrm>
      </p:grpSpPr>
      <p:sp>
        <p:nvSpPr>
          <p:cNvPr id="880" name="Google Shape;880;p234"/>
          <p:cNvSpPr txBox="1"/>
          <p:nvPr>
            <p:ph type="title"/>
          </p:nvPr>
        </p:nvSpPr>
        <p:spPr>
          <a:xfrm>
            <a:off x="626375" y="159019"/>
            <a:ext cx="7891200" cy="5274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4200"/>
              <a:buFont typeface="Open Sans"/>
              <a:buNone/>
              <a:defRPr sz="4200">
                <a:solidFill>
                  <a:srgbClr val="FFFFFF"/>
                </a:solidFill>
              </a:defRPr>
            </a:lvl1pPr>
            <a:lvl2pPr lvl="1" rtl="0" algn="l">
              <a:lnSpc>
                <a:spcPct val="100000"/>
              </a:lnSpc>
              <a:spcBef>
                <a:spcPts val="0"/>
              </a:spcBef>
              <a:spcAft>
                <a:spcPts val="0"/>
              </a:spcAft>
              <a:buClr>
                <a:srgbClr val="FFFFFF"/>
              </a:buClr>
              <a:buSzPts val="2800"/>
              <a:buNone/>
              <a:defRPr>
                <a:solidFill>
                  <a:srgbClr val="FFFFFF"/>
                </a:solidFill>
              </a:defRPr>
            </a:lvl2pPr>
            <a:lvl3pPr lvl="2" rtl="0" algn="l">
              <a:lnSpc>
                <a:spcPct val="100000"/>
              </a:lnSpc>
              <a:spcBef>
                <a:spcPts val="0"/>
              </a:spcBef>
              <a:spcAft>
                <a:spcPts val="0"/>
              </a:spcAft>
              <a:buClr>
                <a:srgbClr val="FFFFFF"/>
              </a:buClr>
              <a:buSzPts val="2800"/>
              <a:buNone/>
              <a:defRPr>
                <a:solidFill>
                  <a:srgbClr val="FFFFFF"/>
                </a:solidFill>
              </a:defRPr>
            </a:lvl3pPr>
            <a:lvl4pPr lvl="3" rtl="0" algn="l">
              <a:lnSpc>
                <a:spcPct val="100000"/>
              </a:lnSpc>
              <a:spcBef>
                <a:spcPts val="0"/>
              </a:spcBef>
              <a:spcAft>
                <a:spcPts val="0"/>
              </a:spcAft>
              <a:buClr>
                <a:srgbClr val="FFFFFF"/>
              </a:buClr>
              <a:buSzPts val="2800"/>
              <a:buNone/>
              <a:defRPr>
                <a:solidFill>
                  <a:srgbClr val="FFFFFF"/>
                </a:solidFill>
              </a:defRPr>
            </a:lvl4pPr>
            <a:lvl5pPr lvl="4" rtl="0" algn="l">
              <a:lnSpc>
                <a:spcPct val="100000"/>
              </a:lnSpc>
              <a:spcBef>
                <a:spcPts val="0"/>
              </a:spcBef>
              <a:spcAft>
                <a:spcPts val="0"/>
              </a:spcAft>
              <a:buClr>
                <a:srgbClr val="FFFFFF"/>
              </a:buClr>
              <a:buSzPts val="2800"/>
              <a:buNone/>
              <a:defRPr>
                <a:solidFill>
                  <a:srgbClr val="FFFFFF"/>
                </a:solidFill>
              </a:defRPr>
            </a:lvl5pPr>
            <a:lvl6pPr lvl="5" rtl="0" algn="l">
              <a:lnSpc>
                <a:spcPct val="100000"/>
              </a:lnSpc>
              <a:spcBef>
                <a:spcPts val="0"/>
              </a:spcBef>
              <a:spcAft>
                <a:spcPts val="0"/>
              </a:spcAft>
              <a:buClr>
                <a:srgbClr val="FFFFFF"/>
              </a:buClr>
              <a:buSzPts val="2800"/>
              <a:buNone/>
              <a:defRPr>
                <a:solidFill>
                  <a:srgbClr val="FFFFFF"/>
                </a:solidFill>
              </a:defRPr>
            </a:lvl6pPr>
            <a:lvl7pPr lvl="6" rtl="0" algn="l">
              <a:lnSpc>
                <a:spcPct val="100000"/>
              </a:lnSpc>
              <a:spcBef>
                <a:spcPts val="0"/>
              </a:spcBef>
              <a:spcAft>
                <a:spcPts val="0"/>
              </a:spcAft>
              <a:buClr>
                <a:srgbClr val="FFFFFF"/>
              </a:buClr>
              <a:buSzPts val="2800"/>
              <a:buNone/>
              <a:defRPr>
                <a:solidFill>
                  <a:srgbClr val="FFFFFF"/>
                </a:solidFill>
              </a:defRPr>
            </a:lvl7pPr>
            <a:lvl8pPr lvl="7" rtl="0" algn="l">
              <a:lnSpc>
                <a:spcPct val="100000"/>
              </a:lnSpc>
              <a:spcBef>
                <a:spcPts val="0"/>
              </a:spcBef>
              <a:spcAft>
                <a:spcPts val="0"/>
              </a:spcAft>
              <a:buClr>
                <a:srgbClr val="FFFFFF"/>
              </a:buClr>
              <a:buSzPts val="2800"/>
              <a:buNone/>
              <a:defRPr>
                <a:solidFill>
                  <a:srgbClr val="FFFFFF"/>
                </a:solidFill>
              </a:defRPr>
            </a:lvl8pPr>
            <a:lvl9pPr lvl="8" rtl="0" algn="l">
              <a:lnSpc>
                <a:spcPct val="100000"/>
              </a:lnSpc>
              <a:spcBef>
                <a:spcPts val="0"/>
              </a:spcBef>
              <a:spcAft>
                <a:spcPts val="0"/>
              </a:spcAft>
              <a:buClr>
                <a:srgbClr val="FFFFFF"/>
              </a:buClr>
              <a:buSzPts val="2800"/>
              <a:buNone/>
              <a:defRPr>
                <a:solidFill>
                  <a:srgbClr val="FFFFFF"/>
                </a:solidFill>
              </a:defRPr>
            </a:lvl9pPr>
          </a:lstStyle>
          <a:p/>
        </p:txBody>
      </p:sp>
      <p:sp>
        <p:nvSpPr>
          <p:cNvPr id="881" name="Google Shape;881;p234"/>
          <p:cNvSpPr txBox="1"/>
          <p:nvPr>
            <p:ph idx="12" type="sldNum"/>
          </p:nvPr>
        </p:nvSpPr>
        <p:spPr>
          <a:xfrm>
            <a:off x="8556784" y="4749851"/>
            <a:ext cx="548700" cy="223200"/>
          </a:xfrm>
          <a:prstGeom prst="rect">
            <a:avLst/>
          </a:prstGeom>
          <a:noFill/>
          <a:ln>
            <a:noFill/>
          </a:ln>
        </p:spPr>
        <p:txBody>
          <a:bodyPr anchorCtr="0" anchor="t" bIns="91425" lIns="91425" spcFirstLastPara="1" rIns="91425" wrap="square" tIns="91425">
            <a:normAutofit fontScale="25000" lnSpcReduction="20000"/>
          </a:bodyPr>
          <a:lstStyle>
            <a:lvl1pPr indent="0" lvl="0" marL="0" marR="0" rtl="0" algn="r">
              <a:lnSpc>
                <a:spcPct val="100000"/>
              </a:lnSpc>
              <a:spcBef>
                <a:spcPts val="0"/>
              </a:spcBef>
              <a:spcAft>
                <a:spcPts val="0"/>
              </a:spcAft>
              <a:buClr>
                <a:srgbClr val="000000"/>
              </a:buClr>
              <a:buSzPts val="40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_AND_BODY_2">
    <p:bg>
      <p:bgPr>
        <a:solidFill>
          <a:srgbClr val="00BFF3"/>
        </a:solidFill>
      </p:bgPr>
    </p:bg>
    <p:spTree>
      <p:nvGrpSpPr>
        <p:cNvPr id="886" name="Shape 886"/>
        <p:cNvGrpSpPr/>
        <p:nvPr/>
      </p:nvGrpSpPr>
      <p:grpSpPr>
        <a:xfrm>
          <a:off x="0" y="0"/>
          <a:ext cx="0" cy="0"/>
          <a:chOff x="0" y="0"/>
          <a:chExt cx="0" cy="0"/>
        </a:xfrm>
      </p:grpSpPr>
      <p:sp>
        <p:nvSpPr>
          <p:cNvPr id="887" name="Google Shape;887;p236"/>
          <p:cNvSpPr txBox="1"/>
          <p:nvPr>
            <p:ph idx="1" type="body"/>
          </p:nvPr>
        </p:nvSpPr>
        <p:spPr>
          <a:xfrm>
            <a:off x="457200" y="912876"/>
            <a:ext cx="8229600" cy="264900"/>
          </a:xfrm>
          <a:prstGeom prst="rect">
            <a:avLst/>
          </a:prstGeom>
          <a:noFill/>
          <a:ln>
            <a:noFill/>
          </a:ln>
        </p:spPr>
        <p:txBody>
          <a:bodyPr anchorCtr="0" anchor="ctr" bIns="19050" lIns="19050" spcFirstLastPara="1" rIns="19050" wrap="square" tIns="19050">
            <a:normAutofit/>
          </a:bodyPr>
          <a:lstStyle>
            <a:lvl1pPr indent="-228600" lvl="0" marL="457200" rtl="0" algn="l">
              <a:lnSpc>
                <a:spcPct val="120000"/>
              </a:lnSpc>
              <a:spcBef>
                <a:spcPts val="0"/>
              </a:spcBef>
              <a:spcAft>
                <a:spcPts val="0"/>
              </a:spcAft>
              <a:buClr>
                <a:srgbClr val="FFFFFF"/>
              </a:buClr>
              <a:buSzPts val="1400"/>
              <a:buFont typeface="Proxima Nova Extrabold"/>
              <a:buNone/>
              <a:defRPr sz="1400" cap="none">
                <a:solidFill>
                  <a:srgbClr val="FFFFFF"/>
                </a:solidFill>
                <a:latin typeface="Proxima Nova Extrabold"/>
                <a:ea typeface="Proxima Nova Extrabold"/>
                <a:cs typeface="Proxima Nova Extrabold"/>
                <a:sym typeface="Proxima Nova Extrabold"/>
              </a:defRPr>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888" name="Google Shape;888;p236"/>
          <p:cNvSpPr txBox="1"/>
          <p:nvPr>
            <p:ph idx="2" type="body"/>
          </p:nvPr>
        </p:nvSpPr>
        <p:spPr>
          <a:xfrm>
            <a:off x="457200" y="3243263"/>
            <a:ext cx="8229600" cy="785700"/>
          </a:xfrm>
          <a:prstGeom prst="rect">
            <a:avLst/>
          </a:prstGeom>
          <a:noFill/>
          <a:ln>
            <a:noFill/>
          </a:ln>
        </p:spPr>
        <p:txBody>
          <a:bodyPr anchorCtr="0" anchor="t" bIns="19050" lIns="19050" spcFirstLastPara="1" rIns="19050" wrap="square" tIns="19050">
            <a:normAutofit/>
          </a:bodyPr>
          <a:lstStyle>
            <a:lvl1pPr indent="-228600" lvl="0" marL="4572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1pPr>
            <a:lvl2pPr indent="-228600" lvl="1" marL="9144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2pPr>
            <a:lvl3pPr indent="-228600" lvl="2" marL="13716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3pPr>
            <a:lvl4pPr indent="-228600" lvl="3" marL="18288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4pPr>
            <a:lvl5pPr indent="-228600" lvl="4" marL="22860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889" name="Google Shape;889;p236"/>
          <p:cNvSpPr txBox="1"/>
          <p:nvPr>
            <p:ph type="title"/>
          </p:nvPr>
        </p:nvSpPr>
        <p:spPr>
          <a:xfrm>
            <a:off x="457200" y="1172766"/>
            <a:ext cx="8229600" cy="2071800"/>
          </a:xfrm>
          <a:prstGeom prst="rect">
            <a:avLst/>
          </a:prstGeom>
          <a:noFill/>
          <a:ln>
            <a:noFill/>
          </a:ln>
        </p:spPr>
        <p:txBody>
          <a:bodyPr anchorCtr="0" anchor="t" bIns="19050" lIns="19050" spcFirstLastPara="1" rIns="19050" wrap="square" tIns="19050">
            <a:normAutofit/>
          </a:bodyPr>
          <a:lstStyle>
            <a:lvl1pPr lvl="0" rtl="0" algn="l">
              <a:lnSpc>
                <a:spcPct val="70000"/>
              </a:lnSpc>
              <a:spcBef>
                <a:spcPts val="0"/>
              </a:spcBef>
              <a:spcAft>
                <a:spcPts val="0"/>
              </a:spcAft>
              <a:buClr>
                <a:srgbClr val="FFFFFF"/>
              </a:buClr>
              <a:buSzPts val="8300"/>
              <a:buFont typeface="Arial"/>
              <a:buNone/>
              <a:defRPr b="0" sz="8300" cap="none">
                <a:solidFill>
                  <a:srgbClr val="FFFFFF"/>
                </a:solidFill>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890" name="Google Shape;890;p236"/>
          <p:cNvSpPr txBox="1"/>
          <p:nvPr>
            <p:ph idx="12" type="sldNum"/>
          </p:nvPr>
        </p:nvSpPr>
        <p:spPr>
          <a:xfrm>
            <a:off x="8858250" y="4905375"/>
            <a:ext cx="126300" cy="192300"/>
          </a:xfrm>
          <a:prstGeom prst="rect">
            <a:avLst/>
          </a:prstGeom>
          <a:noFill/>
          <a:ln>
            <a:noFill/>
          </a:ln>
        </p:spPr>
        <p:txBody>
          <a:bodyPr anchorCtr="0" anchor="b" bIns="19050" lIns="19050" spcFirstLastPara="1" rIns="19050" wrap="square" tIns="19050">
            <a:spAutoFit/>
          </a:bodyPr>
          <a:lstStyle>
            <a:lvl1pPr indent="0" lvl="0"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1pPr>
            <a:lvl2pPr indent="0" lvl="1"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2pPr>
            <a:lvl3pPr indent="0" lvl="2"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3pPr>
            <a:lvl4pPr indent="0" lvl="3"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4pPr>
            <a:lvl5pPr indent="0" lvl="4"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5pPr>
            <a:lvl6pPr indent="0" lvl="5"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6pPr>
            <a:lvl7pPr indent="0" lvl="6"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7pPr>
            <a:lvl8pPr indent="0" lvl="7"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8pPr>
            <a:lvl9pPr indent="0" lvl="8"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latin typeface="Arial"/>
              <a:ea typeface="Arial"/>
              <a:cs typeface="Arial"/>
              <a:sym typeface="Arial"/>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91" name="Shape 891"/>
        <p:cNvGrpSpPr/>
        <p:nvPr/>
      </p:nvGrpSpPr>
      <p:grpSpPr>
        <a:xfrm>
          <a:off x="0" y="0"/>
          <a:ext cx="0" cy="0"/>
          <a:chOff x="0" y="0"/>
          <a:chExt cx="0" cy="0"/>
        </a:xfrm>
      </p:grpSpPr>
      <p:sp>
        <p:nvSpPr>
          <p:cNvPr id="892" name="Google Shape;892;p2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93" name="Google Shape;893;p2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894" name="Google Shape;894;p2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bg>
      <p:bgPr>
        <a:solidFill>
          <a:srgbClr val="00BFF3"/>
        </a:solidFill>
      </p:bgPr>
    </p:bg>
    <p:spTree>
      <p:nvGrpSpPr>
        <p:cNvPr id="895" name="Shape 895"/>
        <p:cNvGrpSpPr/>
        <p:nvPr/>
      </p:nvGrpSpPr>
      <p:grpSpPr>
        <a:xfrm>
          <a:off x="0" y="0"/>
          <a:ext cx="0" cy="0"/>
          <a:chOff x="0" y="0"/>
          <a:chExt cx="0" cy="0"/>
        </a:xfrm>
      </p:grpSpPr>
      <p:sp>
        <p:nvSpPr>
          <p:cNvPr id="896" name="Google Shape;896;p238"/>
          <p:cNvSpPr txBox="1"/>
          <p:nvPr>
            <p:ph type="title"/>
          </p:nvPr>
        </p:nvSpPr>
        <p:spPr>
          <a:xfrm>
            <a:off x="457200" y="1524000"/>
            <a:ext cx="8229600" cy="2224200"/>
          </a:xfrm>
          <a:prstGeom prst="rect">
            <a:avLst/>
          </a:prstGeom>
          <a:noFill/>
          <a:ln>
            <a:noFill/>
          </a:ln>
        </p:spPr>
        <p:txBody>
          <a:bodyPr anchorCtr="0" anchor="ctr" bIns="19050" lIns="19050" spcFirstLastPara="1" rIns="19050" wrap="square" tIns="19050">
            <a:normAutofit/>
          </a:bodyPr>
          <a:lstStyle>
            <a:lvl1pPr lvl="0" rtl="0" algn="l">
              <a:lnSpc>
                <a:spcPct val="70000"/>
              </a:lnSpc>
              <a:spcBef>
                <a:spcPts val="0"/>
              </a:spcBef>
              <a:spcAft>
                <a:spcPts val="0"/>
              </a:spcAft>
              <a:buClr>
                <a:srgbClr val="FFFFFF"/>
              </a:buClr>
              <a:buSzPts val="5300"/>
              <a:buFont typeface="Arial"/>
              <a:buNone/>
              <a:defRPr b="0" sz="5300" cap="none">
                <a:solidFill>
                  <a:srgbClr val="FFFFFF"/>
                </a:solidFill>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897" name="Google Shape;897;p238"/>
          <p:cNvSpPr txBox="1"/>
          <p:nvPr>
            <p:ph idx="12" type="sldNum"/>
          </p:nvPr>
        </p:nvSpPr>
        <p:spPr>
          <a:xfrm>
            <a:off x="8858250" y="4905375"/>
            <a:ext cx="126300" cy="192300"/>
          </a:xfrm>
          <a:prstGeom prst="rect">
            <a:avLst/>
          </a:prstGeom>
          <a:noFill/>
          <a:ln>
            <a:noFill/>
          </a:ln>
        </p:spPr>
        <p:txBody>
          <a:bodyPr anchorCtr="0" anchor="b" bIns="19050" lIns="19050" spcFirstLastPara="1" rIns="19050" wrap="square" tIns="19050">
            <a:spAutoFit/>
          </a:bodyPr>
          <a:lstStyle>
            <a:lvl1pPr indent="0" lvl="0"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1pPr>
            <a:lvl2pPr indent="0" lvl="1"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2pPr>
            <a:lvl3pPr indent="0" lvl="2"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3pPr>
            <a:lvl4pPr indent="0" lvl="3"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4pPr>
            <a:lvl5pPr indent="0" lvl="4"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5pPr>
            <a:lvl6pPr indent="0" lvl="5"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6pPr>
            <a:lvl7pPr indent="0" lvl="6"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7pPr>
            <a:lvl8pPr indent="0" lvl="7"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8pPr>
            <a:lvl9pPr indent="0" lvl="8"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 name="Shape 97"/>
        <p:cNvGrpSpPr/>
        <p:nvPr/>
      </p:nvGrpSpPr>
      <p:grpSpPr>
        <a:xfrm>
          <a:off x="0" y="0"/>
          <a:ext cx="0" cy="0"/>
          <a:chOff x="0" y="0"/>
          <a:chExt cx="0" cy="0"/>
        </a:xfrm>
      </p:grpSpPr>
      <p:sp>
        <p:nvSpPr>
          <p:cNvPr id="98" name="Google Shape;98;p25"/>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99" name="Google Shape;99;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 Only_2">
    <p:spTree>
      <p:nvGrpSpPr>
        <p:cNvPr id="898" name="Shape 898"/>
        <p:cNvGrpSpPr/>
        <p:nvPr/>
      </p:nvGrpSpPr>
      <p:grpSpPr>
        <a:xfrm>
          <a:off x="0" y="0"/>
          <a:ext cx="0" cy="0"/>
          <a:chOff x="0" y="0"/>
          <a:chExt cx="0" cy="0"/>
        </a:xfrm>
      </p:grpSpPr>
      <p:sp>
        <p:nvSpPr>
          <p:cNvPr id="899" name="Google Shape;899;p239"/>
          <p:cNvSpPr txBox="1"/>
          <p:nvPr>
            <p:ph idx="12" type="sldNum"/>
          </p:nvPr>
        </p:nvSpPr>
        <p:spPr>
          <a:xfrm>
            <a:off x="6553200" y="4767262"/>
            <a:ext cx="2133600" cy="276000"/>
          </a:xfrm>
          <a:prstGeom prst="rect">
            <a:avLst/>
          </a:prstGeom>
          <a:noFill/>
          <a:ln>
            <a:noFill/>
          </a:ln>
        </p:spPr>
        <p:txBody>
          <a:bodyPr anchorCtr="0" anchor="t" bIns="17625" lIns="17625" spcFirstLastPara="1" rIns="17625" wrap="square" tIns="17625">
            <a:normAutofit/>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0" name="Shape 900"/>
        <p:cNvGrpSpPr/>
        <p:nvPr/>
      </p:nvGrpSpPr>
      <p:grpSpPr>
        <a:xfrm>
          <a:off x="0" y="0"/>
          <a:ext cx="0" cy="0"/>
          <a:chOff x="0" y="0"/>
          <a:chExt cx="0" cy="0"/>
        </a:xfrm>
      </p:grpSpPr>
      <p:sp>
        <p:nvSpPr>
          <p:cNvPr id="901" name="Google Shape;901;p24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902" name="Google Shape;902;p24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03" name="Google Shape;903;p2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04" name="Shape 904"/>
        <p:cNvGrpSpPr/>
        <p:nvPr/>
      </p:nvGrpSpPr>
      <p:grpSpPr>
        <a:xfrm>
          <a:off x="0" y="0"/>
          <a:ext cx="0" cy="0"/>
          <a:chOff x="0" y="0"/>
          <a:chExt cx="0" cy="0"/>
        </a:xfrm>
      </p:grpSpPr>
      <p:sp>
        <p:nvSpPr>
          <p:cNvPr id="905" name="Google Shape;905;p24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906" name="Google Shape;906;p2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07" name="Shape 907"/>
        <p:cNvGrpSpPr/>
        <p:nvPr/>
      </p:nvGrpSpPr>
      <p:grpSpPr>
        <a:xfrm>
          <a:off x="0" y="0"/>
          <a:ext cx="0" cy="0"/>
          <a:chOff x="0" y="0"/>
          <a:chExt cx="0" cy="0"/>
        </a:xfrm>
      </p:grpSpPr>
      <p:sp>
        <p:nvSpPr>
          <p:cNvPr id="908" name="Google Shape;908;p2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09" name="Google Shape;909;p24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910" name="Google Shape;910;p24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911" name="Google Shape;911;p2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12" name="Shape 912"/>
        <p:cNvGrpSpPr/>
        <p:nvPr/>
      </p:nvGrpSpPr>
      <p:grpSpPr>
        <a:xfrm>
          <a:off x="0" y="0"/>
          <a:ext cx="0" cy="0"/>
          <a:chOff x="0" y="0"/>
          <a:chExt cx="0" cy="0"/>
        </a:xfrm>
      </p:grpSpPr>
      <p:sp>
        <p:nvSpPr>
          <p:cNvPr id="913" name="Google Shape;913;p2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14" name="Google Shape;914;p2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15" name="Shape 915"/>
        <p:cNvGrpSpPr/>
        <p:nvPr/>
      </p:nvGrpSpPr>
      <p:grpSpPr>
        <a:xfrm>
          <a:off x="0" y="0"/>
          <a:ext cx="0" cy="0"/>
          <a:chOff x="0" y="0"/>
          <a:chExt cx="0" cy="0"/>
        </a:xfrm>
      </p:grpSpPr>
      <p:sp>
        <p:nvSpPr>
          <p:cNvPr id="916" name="Google Shape;916;p24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917" name="Google Shape;917;p24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918" name="Google Shape;918;p2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19" name="Shape 919"/>
        <p:cNvGrpSpPr/>
        <p:nvPr/>
      </p:nvGrpSpPr>
      <p:grpSpPr>
        <a:xfrm>
          <a:off x="0" y="0"/>
          <a:ext cx="0" cy="0"/>
          <a:chOff x="0" y="0"/>
          <a:chExt cx="0" cy="0"/>
        </a:xfrm>
      </p:grpSpPr>
      <p:sp>
        <p:nvSpPr>
          <p:cNvPr id="920" name="Google Shape;920;p24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921" name="Google Shape;921;p2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22" name="Shape 922"/>
        <p:cNvGrpSpPr/>
        <p:nvPr/>
      </p:nvGrpSpPr>
      <p:grpSpPr>
        <a:xfrm>
          <a:off x="0" y="0"/>
          <a:ext cx="0" cy="0"/>
          <a:chOff x="0" y="0"/>
          <a:chExt cx="0" cy="0"/>
        </a:xfrm>
      </p:grpSpPr>
      <p:sp>
        <p:nvSpPr>
          <p:cNvPr id="923" name="Google Shape;923;p24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24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925" name="Google Shape;925;p24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26" name="Google Shape;926;p24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927" name="Google Shape;927;p2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28" name="Shape 928"/>
        <p:cNvGrpSpPr/>
        <p:nvPr/>
      </p:nvGrpSpPr>
      <p:grpSpPr>
        <a:xfrm>
          <a:off x="0" y="0"/>
          <a:ext cx="0" cy="0"/>
          <a:chOff x="0" y="0"/>
          <a:chExt cx="0" cy="0"/>
        </a:xfrm>
      </p:grpSpPr>
      <p:sp>
        <p:nvSpPr>
          <p:cNvPr id="929" name="Google Shape;929;p24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SzPts val="1800"/>
              <a:buNone/>
              <a:defRPr/>
            </a:lvl1pPr>
          </a:lstStyle>
          <a:p/>
        </p:txBody>
      </p:sp>
      <p:sp>
        <p:nvSpPr>
          <p:cNvPr id="930" name="Google Shape;930;p2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31" name="Shape 931"/>
        <p:cNvGrpSpPr/>
        <p:nvPr/>
      </p:nvGrpSpPr>
      <p:grpSpPr>
        <a:xfrm>
          <a:off x="0" y="0"/>
          <a:ext cx="0" cy="0"/>
          <a:chOff x="0" y="0"/>
          <a:chExt cx="0" cy="0"/>
        </a:xfrm>
      </p:grpSpPr>
      <p:sp>
        <p:nvSpPr>
          <p:cNvPr id="932" name="Google Shape;932;p24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933" name="Google Shape;933;p24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0"/>
              </a:spcBef>
              <a:spcAft>
                <a:spcPts val="0"/>
              </a:spcAft>
              <a:buSzPts val="1400"/>
              <a:buChar char="○"/>
              <a:defRPr/>
            </a:lvl2pPr>
            <a:lvl3pPr indent="-317500" lvl="2" marL="1371600" rtl="0" algn="ctr">
              <a:lnSpc>
                <a:spcPct val="115000"/>
              </a:lnSpc>
              <a:spcBef>
                <a:spcPts val="0"/>
              </a:spcBef>
              <a:spcAft>
                <a:spcPts val="0"/>
              </a:spcAft>
              <a:buSzPts val="1400"/>
              <a:buChar char="■"/>
              <a:defRPr/>
            </a:lvl3pPr>
            <a:lvl4pPr indent="-317500" lvl="3" marL="1828800" rtl="0" algn="ctr">
              <a:lnSpc>
                <a:spcPct val="115000"/>
              </a:lnSpc>
              <a:spcBef>
                <a:spcPts val="0"/>
              </a:spcBef>
              <a:spcAft>
                <a:spcPts val="0"/>
              </a:spcAft>
              <a:buSzPts val="1400"/>
              <a:buChar char="●"/>
              <a:defRPr/>
            </a:lvl4pPr>
            <a:lvl5pPr indent="-317500" lvl="4" marL="2286000" rtl="0" algn="ctr">
              <a:lnSpc>
                <a:spcPct val="115000"/>
              </a:lnSpc>
              <a:spcBef>
                <a:spcPts val="0"/>
              </a:spcBef>
              <a:spcAft>
                <a:spcPts val="0"/>
              </a:spcAft>
              <a:buSzPts val="1400"/>
              <a:buChar char="○"/>
              <a:defRPr/>
            </a:lvl5pPr>
            <a:lvl6pPr indent="-317500" lvl="5" marL="2743200" rtl="0" algn="ctr">
              <a:lnSpc>
                <a:spcPct val="115000"/>
              </a:lnSpc>
              <a:spcBef>
                <a:spcPts val="0"/>
              </a:spcBef>
              <a:spcAft>
                <a:spcPts val="0"/>
              </a:spcAft>
              <a:buSzPts val="1400"/>
              <a:buChar char="■"/>
              <a:defRPr/>
            </a:lvl6pPr>
            <a:lvl7pPr indent="-317500" lvl="6" marL="3200400" rtl="0" algn="ctr">
              <a:lnSpc>
                <a:spcPct val="115000"/>
              </a:lnSpc>
              <a:spcBef>
                <a:spcPts val="0"/>
              </a:spcBef>
              <a:spcAft>
                <a:spcPts val="0"/>
              </a:spcAft>
              <a:buSzPts val="1400"/>
              <a:buChar char="●"/>
              <a:defRPr/>
            </a:lvl7pPr>
            <a:lvl8pPr indent="-317500" lvl="7" marL="3657600" rtl="0" algn="ctr">
              <a:lnSpc>
                <a:spcPct val="115000"/>
              </a:lnSpc>
              <a:spcBef>
                <a:spcPts val="0"/>
              </a:spcBef>
              <a:spcAft>
                <a:spcPts val="0"/>
              </a:spcAft>
              <a:buSzPts val="1400"/>
              <a:buChar char="○"/>
              <a:defRPr/>
            </a:lvl8pPr>
            <a:lvl9pPr indent="-317500" lvl="8" marL="4114800" rtl="0" algn="ctr">
              <a:lnSpc>
                <a:spcPct val="115000"/>
              </a:lnSpc>
              <a:spcBef>
                <a:spcPts val="0"/>
              </a:spcBef>
              <a:spcAft>
                <a:spcPts val="0"/>
              </a:spcAft>
              <a:buSzPts val="1400"/>
              <a:buChar char="■"/>
              <a:defRPr/>
            </a:lvl9pPr>
          </a:lstStyle>
          <a:p/>
        </p:txBody>
      </p:sp>
      <p:sp>
        <p:nvSpPr>
          <p:cNvPr id="934" name="Google Shape;934;p2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0" name="Shape 100"/>
        <p:cNvGrpSpPr/>
        <p:nvPr/>
      </p:nvGrpSpPr>
      <p:grpSpPr>
        <a:xfrm>
          <a:off x="0" y="0"/>
          <a:ext cx="0" cy="0"/>
          <a:chOff x="0" y="0"/>
          <a:chExt cx="0" cy="0"/>
        </a:xfrm>
      </p:grpSpPr>
      <p:sp>
        <p:nvSpPr>
          <p:cNvPr id="101" name="Google Shape;101;p26"/>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2" name="Google Shape;102;p26"/>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03" name="Google Shape;103;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5" name="Shape 935"/>
        <p:cNvGrpSpPr/>
        <p:nvPr/>
      </p:nvGrpSpPr>
      <p:grpSpPr>
        <a:xfrm>
          <a:off x="0" y="0"/>
          <a:ext cx="0" cy="0"/>
          <a:chOff x="0" y="0"/>
          <a:chExt cx="0" cy="0"/>
        </a:xfrm>
      </p:grpSpPr>
      <p:sp>
        <p:nvSpPr>
          <p:cNvPr id="936" name="Google Shape;936;p2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AND_BODY_1">
    <p:bg>
      <p:bgPr>
        <a:solidFill>
          <a:srgbClr val="00BFF3"/>
        </a:solidFill>
      </p:bgPr>
    </p:bg>
    <p:spTree>
      <p:nvGrpSpPr>
        <p:cNvPr id="937" name="Shape 937"/>
        <p:cNvGrpSpPr/>
        <p:nvPr/>
      </p:nvGrpSpPr>
      <p:grpSpPr>
        <a:xfrm>
          <a:off x="0" y="0"/>
          <a:ext cx="0" cy="0"/>
          <a:chOff x="0" y="0"/>
          <a:chExt cx="0" cy="0"/>
        </a:xfrm>
      </p:grpSpPr>
      <p:sp>
        <p:nvSpPr>
          <p:cNvPr id="938" name="Google Shape;938;p250"/>
          <p:cNvSpPr txBox="1"/>
          <p:nvPr>
            <p:ph idx="1" type="body"/>
          </p:nvPr>
        </p:nvSpPr>
        <p:spPr>
          <a:xfrm>
            <a:off x="457200" y="912876"/>
            <a:ext cx="8229600" cy="264900"/>
          </a:xfrm>
          <a:prstGeom prst="rect">
            <a:avLst/>
          </a:prstGeom>
          <a:noFill/>
          <a:ln>
            <a:noFill/>
          </a:ln>
        </p:spPr>
        <p:txBody>
          <a:bodyPr anchorCtr="0" anchor="ctr" bIns="19050" lIns="19050" spcFirstLastPara="1" rIns="19050" wrap="square" tIns="19050">
            <a:normAutofit/>
          </a:bodyPr>
          <a:lstStyle>
            <a:lvl1pPr indent="-228600" lvl="0" marL="457200" rtl="0" algn="l">
              <a:lnSpc>
                <a:spcPct val="120000"/>
              </a:lnSpc>
              <a:spcBef>
                <a:spcPts val="0"/>
              </a:spcBef>
              <a:spcAft>
                <a:spcPts val="0"/>
              </a:spcAft>
              <a:buClr>
                <a:srgbClr val="FFFFFF"/>
              </a:buClr>
              <a:buSzPts val="1400"/>
              <a:buFont typeface="Proxima Nova Extrabold"/>
              <a:buNone/>
              <a:defRPr sz="1400" cap="none">
                <a:solidFill>
                  <a:srgbClr val="FFFFFF"/>
                </a:solidFill>
                <a:latin typeface="Proxima Nova Extrabold"/>
                <a:ea typeface="Proxima Nova Extrabold"/>
                <a:cs typeface="Proxima Nova Extrabold"/>
                <a:sym typeface="Proxima Nova Extrabold"/>
              </a:defRPr>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939" name="Google Shape;939;p250"/>
          <p:cNvSpPr txBox="1"/>
          <p:nvPr>
            <p:ph idx="2" type="body"/>
          </p:nvPr>
        </p:nvSpPr>
        <p:spPr>
          <a:xfrm>
            <a:off x="457200" y="3243263"/>
            <a:ext cx="8229600" cy="785700"/>
          </a:xfrm>
          <a:prstGeom prst="rect">
            <a:avLst/>
          </a:prstGeom>
          <a:noFill/>
          <a:ln>
            <a:noFill/>
          </a:ln>
        </p:spPr>
        <p:txBody>
          <a:bodyPr anchorCtr="0" anchor="t" bIns="19050" lIns="19050" spcFirstLastPara="1" rIns="19050" wrap="square" tIns="19050">
            <a:normAutofit/>
          </a:bodyPr>
          <a:lstStyle>
            <a:lvl1pPr indent="-228600" lvl="0" marL="4572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1pPr>
            <a:lvl2pPr indent="-228600" lvl="1" marL="9144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2pPr>
            <a:lvl3pPr indent="-228600" lvl="2" marL="13716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3pPr>
            <a:lvl4pPr indent="-228600" lvl="3" marL="18288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4pPr>
            <a:lvl5pPr indent="-228600" lvl="4" marL="22860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940" name="Google Shape;940;p250"/>
          <p:cNvSpPr txBox="1"/>
          <p:nvPr>
            <p:ph type="title"/>
          </p:nvPr>
        </p:nvSpPr>
        <p:spPr>
          <a:xfrm>
            <a:off x="457200" y="1172766"/>
            <a:ext cx="8229600" cy="2071800"/>
          </a:xfrm>
          <a:prstGeom prst="rect">
            <a:avLst/>
          </a:prstGeom>
          <a:noFill/>
          <a:ln>
            <a:noFill/>
          </a:ln>
        </p:spPr>
        <p:txBody>
          <a:bodyPr anchorCtr="0" anchor="t" bIns="19050" lIns="19050" spcFirstLastPara="1" rIns="19050" wrap="square" tIns="19050">
            <a:normAutofit/>
          </a:bodyPr>
          <a:lstStyle>
            <a:lvl1pPr lvl="0" rtl="0" algn="l">
              <a:lnSpc>
                <a:spcPct val="70000"/>
              </a:lnSpc>
              <a:spcBef>
                <a:spcPts val="0"/>
              </a:spcBef>
              <a:spcAft>
                <a:spcPts val="0"/>
              </a:spcAft>
              <a:buClr>
                <a:srgbClr val="FFFFFF"/>
              </a:buClr>
              <a:buSzPts val="8300"/>
              <a:buFont typeface="Arial"/>
              <a:buNone/>
              <a:defRPr b="0" sz="8300" cap="none">
                <a:solidFill>
                  <a:srgbClr val="FFFFFF"/>
                </a:solidFill>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941" name="Google Shape;941;p250"/>
          <p:cNvSpPr txBox="1"/>
          <p:nvPr>
            <p:ph idx="12" type="sldNum"/>
          </p:nvPr>
        </p:nvSpPr>
        <p:spPr>
          <a:xfrm>
            <a:off x="8858250" y="4905375"/>
            <a:ext cx="126300" cy="192300"/>
          </a:xfrm>
          <a:prstGeom prst="rect">
            <a:avLst/>
          </a:prstGeom>
          <a:noFill/>
          <a:ln>
            <a:noFill/>
          </a:ln>
        </p:spPr>
        <p:txBody>
          <a:bodyPr anchorCtr="0" anchor="b" bIns="19050" lIns="19050" spcFirstLastPara="1" rIns="19050" wrap="square" tIns="19050">
            <a:spAutoFit/>
          </a:bodyPr>
          <a:lstStyle>
            <a:lvl1pPr indent="0" lvl="0"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1pPr>
            <a:lvl2pPr indent="0" lvl="1"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2pPr>
            <a:lvl3pPr indent="0" lvl="2"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3pPr>
            <a:lvl4pPr indent="0" lvl="3"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4pPr>
            <a:lvl5pPr indent="0" lvl="4"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5pPr>
            <a:lvl6pPr indent="0" lvl="5"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6pPr>
            <a:lvl7pPr indent="0" lvl="6"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7pPr>
            <a:lvl8pPr indent="0" lvl="7"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8pPr>
            <a:lvl9pPr indent="0" lvl="8" marL="0" marR="0" rtl="0" algn="l">
              <a:lnSpc>
                <a:spcPct val="144444"/>
              </a:lnSpc>
              <a:spcBef>
                <a:spcPts val="0"/>
              </a:spcBef>
              <a:spcAft>
                <a:spcPts val="0"/>
              </a:spcAft>
              <a:buClr>
                <a:srgbClr val="000000"/>
              </a:buClr>
              <a:buSzPts val="700"/>
              <a:buFont typeface="Proxima Nova"/>
              <a:buNone/>
              <a:defRPr b="0" i="0" sz="1000" u="none" cap="none" strike="noStrike">
                <a:solidFill>
                  <a:schemeClr val="dk2"/>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latin typeface="Arial"/>
              <a:ea typeface="Arial"/>
              <a:cs typeface="Arial"/>
              <a:sym typeface="Arial"/>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9">
  <p:cSld name="Title Only 0_11">
    <p:spTree>
      <p:nvGrpSpPr>
        <p:cNvPr id="942" name="Shape 942"/>
        <p:cNvGrpSpPr/>
        <p:nvPr/>
      </p:nvGrpSpPr>
      <p:grpSpPr>
        <a:xfrm>
          <a:off x="0" y="0"/>
          <a:ext cx="0" cy="0"/>
          <a:chOff x="0" y="0"/>
          <a:chExt cx="0" cy="0"/>
        </a:xfrm>
      </p:grpSpPr>
      <p:sp>
        <p:nvSpPr>
          <p:cNvPr id="943" name="Google Shape;943;p251"/>
          <p:cNvSpPr txBox="1"/>
          <p:nvPr>
            <p:ph type="title"/>
          </p:nvPr>
        </p:nvSpPr>
        <p:spPr>
          <a:xfrm>
            <a:off x="4435246" y="4451175"/>
            <a:ext cx="4080000" cy="994200"/>
          </a:xfrm>
          <a:prstGeom prst="rect">
            <a:avLst/>
          </a:prstGeom>
          <a:noFill/>
          <a:ln>
            <a:noFill/>
          </a:ln>
        </p:spPr>
        <p:txBody>
          <a:bodyPr anchorCtr="0" anchor="t" bIns="91425" lIns="91425" spcFirstLastPara="1" rIns="91425" wrap="square" tIns="91425">
            <a:normAutofit/>
          </a:bodyPr>
          <a:lstStyle>
            <a:lvl1pPr lv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944" name="Google Shape;944;p251"/>
          <p:cNvSpPr txBox="1"/>
          <p:nvPr>
            <p:ph idx="12" type="sldNum"/>
          </p:nvPr>
        </p:nvSpPr>
        <p:spPr>
          <a:xfrm>
            <a:off x="6381012" y="228876"/>
            <a:ext cx="219300" cy="237300"/>
          </a:xfrm>
          <a:prstGeom prst="rect">
            <a:avLst/>
          </a:prstGeom>
          <a:noFill/>
          <a:ln>
            <a:noFill/>
          </a:ln>
        </p:spPr>
        <p:txBody>
          <a:bodyPr anchorCtr="0" anchor="t" bIns="17625" lIns="17625" spcFirstLastPara="1" rIns="17625" wrap="square" tIns="17625">
            <a:normAutofit lnSpcReduction="10000"/>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945" name="Shape 945"/>
        <p:cNvGrpSpPr/>
        <p:nvPr/>
      </p:nvGrpSpPr>
      <p:grpSpPr>
        <a:xfrm>
          <a:off x="0" y="0"/>
          <a:ext cx="0" cy="0"/>
          <a:chOff x="0" y="0"/>
          <a:chExt cx="0" cy="0"/>
        </a:xfrm>
      </p:grpSpPr>
      <p:sp>
        <p:nvSpPr>
          <p:cNvPr id="946" name="Google Shape;946;p252"/>
          <p:cNvSpPr txBox="1"/>
          <p:nvPr>
            <p:ph type="title"/>
          </p:nvPr>
        </p:nvSpPr>
        <p:spPr>
          <a:xfrm>
            <a:off x="626375" y="159019"/>
            <a:ext cx="7891200" cy="527400"/>
          </a:xfrm>
          <a:prstGeom prst="rect">
            <a:avLst/>
          </a:prstGeom>
          <a:noFill/>
          <a:ln>
            <a:noFill/>
          </a:ln>
        </p:spPr>
        <p:txBody>
          <a:bodyPr anchorCtr="0" anchor="t" bIns="0" lIns="0" spcFirstLastPara="1" rIns="0" wrap="square" tIns="0">
            <a:normAutofit/>
          </a:bodyPr>
          <a:lstStyle>
            <a:lvl1pPr lvl="0" rtl="0" algn="l">
              <a:lnSpc>
                <a:spcPct val="100000"/>
              </a:lnSpc>
              <a:spcBef>
                <a:spcPts val="0"/>
              </a:spcBef>
              <a:spcAft>
                <a:spcPts val="0"/>
              </a:spcAft>
              <a:buClr>
                <a:srgbClr val="FFFFFF"/>
              </a:buClr>
              <a:buSzPts val="4200"/>
              <a:buFont typeface="Open Sans"/>
              <a:buNone/>
              <a:defRPr sz="4200">
                <a:solidFill>
                  <a:srgbClr val="FFFFFF"/>
                </a:solidFill>
              </a:defRPr>
            </a:lvl1pPr>
            <a:lvl2pPr lvl="1" rtl="0" algn="l">
              <a:lnSpc>
                <a:spcPct val="100000"/>
              </a:lnSpc>
              <a:spcBef>
                <a:spcPts val="0"/>
              </a:spcBef>
              <a:spcAft>
                <a:spcPts val="0"/>
              </a:spcAft>
              <a:buClr>
                <a:srgbClr val="FFFFFF"/>
              </a:buClr>
              <a:buSzPts val="2800"/>
              <a:buNone/>
              <a:defRPr>
                <a:solidFill>
                  <a:srgbClr val="FFFFFF"/>
                </a:solidFill>
              </a:defRPr>
            </a:lvl2pPr>
            <a:lvl3pPr lvl="2" rtl="0" algn="l">
              <a:lnSpc>
                <a:spcPct val="100000"/>
              </a:lnSpc>
              <a:spcBef>
                <a:spcPts val="0"/>
              </a:spcBef>
              <a:spcAft>
                <a:spcPts val="0"/>
              </a:spcAft>
              <a:buClr>
                <a:srgbClr val="FFFFFF"/>
              </a:buClr>
              <a:buSzPts val="2800"/>
              <a:buNone/>
              <a:defRPr>
                <a:solidFill>
                  <a:srgbClr val="FFFFFF"/>
                </a:solidFill>
              </a:defRPr>
            </a:lvl3pPr>
            <a:lvl4pPr lvl="3" rtl="0" algn="l">
              <a:lnSpc>
                <a:spcPct val="100000"/>
              </a:lnSpc>
              <a:spcBef>
                <a:spcPts val="0"/>
              </a:spcBef>
              <a:spcAft>
                <a:spcPts val="0"/>
              </a:spcAft>
              <a:buClr>
                <a:srgbClr val="FFFFFF"/>
              </a:buClr>
              <a:buSzPts val="2800"/>
              <a:buNone/>
              <a:defRPr>
                <a:solidFill>
                  <a:srgbClr val="FFFFFF"/>
                </a:solidFill>
              </a:defRPr>
            </a:lvl4pPr>
            <a:lvl5pPr lvl="4" rtl="0" algn="l">
              <a:lnSpc>
                <a:spcPct val="100000"/>
              </a:lnSpc>
              <a:spcBef>
                <a:spcPts val="0"/>
              </a:spcBef>
              <a:spcAft>
                <a:spcPts val="0"/>
              </a:spcAft>
              <a:buClr>
                <a:srgbClr val="FFFFFF"/>
              </a:buClr>
              <a:buSzPts val="2800"/>
              <a:buNone/>
              <a:defRPr>
                <a:solidFill>
                  <a:srgbClr val="FFFFFF"/>
                </a:solidFill>
              </a:defRPr>
            </a:lvl5pPr>
            <a:lvl6pPr lvl="5" rtl="0" algn="l">
              <a:lnSpc>
                <a:spcPct val="100000"/>
              </a:lnSpc>
              <a:spcBef>
                <a:spcPts val="0"/>
              </a:spcBef>
              <a:spcAft>
                <a:spcPts val="0"/>
              </a:spcAft>
              <a:buClr>
                <a:srgbClr val="FFFFFF"/>
              </a:buClr>
              <a:buSzPts val="2800"/>
              <a:buNone/>
              <a:defRPr>
                <a:solidFill>
                  <a:srgbClr val="FFFFFF"/>
                </a:solidFill>
              </a:defRPr>
            </a:lvl6pPr>
            <a:lvl7pPr lvl="6" rtl="0" algn="l">
              <a:lnSpc>
                <a:spcPct val="100000"/>
              </a:lnSpc>
              <a:spcBef>
                <a:spcPts val="0"/>
              </a:spcBef>
              <a:spcAft>
                <a:spcPts val="0"/>
              </a:spcAft>
              <a:buClr>
                <a:srgbClr val="FFFFFF"/>
              </a:buClr>
              <a:buSzPts val="2800"/>
              <a:buNone/>
              <a:defRPr>
                <a:solidFill>
                  <a:srgbClr val="FFFFFF"/>
                </a:solidFill>
              </a:defRPr>
            </a:lvl7pPr>
            <a:lvl8pPr lvl="7" rtl="0" algn="l">
              <a:lnSpc>
                <a:spcPct val="100000"/>
              </a:lnSpc>
              <a:spcBef>
                <a:spcPts val="0"/>
              </a:spcBef>
              <a:spcAft>
                <a:spcPts val="0"/>
              </a:spcAft>
              <a:buClr>
                <a:srgbClr val="FFFFFF"/>
              </a:buClr>
              <a:buSzPts val="2800"/>
              <a:buNone/>
              <a:defRPr>
                <a:solidFill>
                  <a:srgbClr val="FFFFFF"/>
                </a:solidFill>
              </a:defRPr>
            </a:lvl8pPr>
            <a:lvl9pPr lvl="8" rtl="0" algn="l">
              <a:lnSpc>
                <a:spcPct val="100000"/>
              </a:lnSpc>
              <a:spcBef>
                <a:spcPts val="0"/>
              </a:spcBef>
              <a:spcAft>
                <a:spcPts val="0"/>
              </a:spcAft>
              <a:buClr>
                <a:srgbClr val="FFFFFF"/>
              </a:buClr>
              <a:buSzPts val="2800"/>
              <a:buNone/>
              <a:defRPr>
                <a:solidFill>
                  <a:srgbClr val="FFFFFF"/>
                </a:solidFill>
              </a:defRPr>
            </a:lvl9pPr>
          </a:lstStyle>
          <a:p/>
        </p:txBody>
      </p:sp>
      <p:sp>
        <p:nvSpPr>
          <p:cNvPr id="947" name="Google Shape;947;p2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948" name="Google Shape;948;p252"/>
          <p:cNvPicPr preferRelativeResize="0"/>
          <p:nvPr/>
        </p:nvPicPr>
        <p:blipFill rotWithShape="1">
          <a:blip r:embed="rId2">
            <a:alphaModFix/>
          </a:blip>
          <a:srcRect b="0" l="0" r="0" t="0"/>
          <a:stretch/>
        </p:blipFill>
        <p:spPr>
          <a:xfrm>
            <a:off x="220000" y="4781877"/>
            <a:ext cx="1086300" cy="156300"/>
          </a:xfrm>
          <a:prstGeom prst="rect">
            <a:avLst/>
          </a:prstGeom>
          <a:noFill/>
          <a:ln>
            <a:noFill/>
          </a:ln>
        </p:spPr>
      </p:pic>
      <p:pic>
        <p:nvPicPr>
          <p:cNvPr id="949" name="Google Shape;949;p252"/>
          <p:cNvPicPr preferRelativeResize="0"/>
          <p:nvPr/>
        </p:nvPicPr>
        <p:blipFill rotWithShape="1">
          <a:blip r:embed="rId3">
            <a:alphaModFix/>
          </a:blip>
          <a:srcRect b="0" l="0" r="0" t="0"/>
          <a:stretch/>
        </p:blipFill>
        <p:spPr>
          <a:xfrm>
            <a:off x="8561175" y="186075"/>
            <a:ext cx="371250" cy="453750"/>
          </a:xfrm>
          <a:prstGeom prst="rect">
            <a:avLst/>
          </a:prstGeom>
          <a:noFill/>
          <a:ln>
            <a:noFill/>
          </a:ln>
        </p:spPr>
      </p:pic>
    </p:spTree>
  </p:cSld>
  <p:clrMapOvr>
    <a:masterClrMapping/>
  </p:clrMapOvr>
</p:sldLayout>
</file>

<file path=ppt/slideLayouts/slideLayout2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1">
  <p:cSld name="Title Only 0_4">
    <p:spTree>
      <p:nvGrpSpPr>
        <p:cNvPr id="950" name="Shape 950"/>
        <p:cNvGrpSpPr/>
        <p:nvPr/>
      </p:nvGrpSpPr>
      <p:grpSpPr>
        <a:xfrm>
          <a:off x="0" y="0"/>
          <a:ext cx="0" cy="0"/>
          <a:chOff x="0" y="0"/>
          <a:chExt cx="0" cy="0"/>
        </a:xfrm>
      </p:grpSpPr>
      <p:sp>
        <p:nvSpPr>
          <p:cNvPr id="951" name="Google Shape;951;p253"/>
          <p:cNvSpPr txBox="1"/>
          <p:nvPr>
            <p:ph type="title"/>
          </p:nvPr>
        </p:nvSpPr>
        <p:spPr>
          <a:xfrm>
            <a:off x="4435246" y="4451175"/>
            <a:ext cx="4080000" cy="994200"/>
          </a:xfrm>
          <a:prstGeom prst="rect">
            <a:avLst/>
          </a:prstGeom>
          <a:noFill/>
          <a:ln>
            <a:noFill/>
          </a:ln>
        </p:spPr>
        <p:txBody>
          <a:bodyPr anchorCtr="0" anchor="t" bIns="91425" lIns="91425" spcFirstLastPara="1" rIns="91425" wrap="square" tIns="91425">
            <a:normAutofit/>
          </a:bodyPr>
          <a:lstStyle>
            <a:lvl1pPr lvl="0"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9pPr>
          </a:lstStyle>
          <a:p/>
        </p:txBody>
      </p:sp>
      <p:sp>
        <p:nvSpPr>
          <p:cNvPr id="952" name="Google Shape;952;p253"/>
          <p:cNvSpPr txBox="1"/>
          <p:nvPr>
            <p:ph idx="12" type="sldNum"/>
          </p:nvPr>
        </p:nvSpPr>
        <p:spPr>
          <a:xfrm>
            <a:off x="6381012" y="228876"/>
            <a:ext cx="219300" cy="237300"/>
          </a:xfrm>
          <a:prstGeom prst="rect">
            <a:avLst/>
          </a:prstGeom>
          <a:noFill/>
          <a:ln>
            <a:noFill/>
          </a:ln>
        </p:spPr>
        <p:txBody>
          <a:bodyPr anchorCtr="0" anchor="t" bIns="17625" lIns="17625" spcFirstLastPara="1" rIns="17625" wrap="square" tIns="17625">
            <a:normAutofit lnSpcReduction="10000"/>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p:cSld name="Title Only 0_12">
    <p:spTree>
      <p:nvGrpSpPr>
        <p:cNvPr id="953" name="Shape 953"/>
        <p:cNvGrpSpPr/>
        <p:nvPr/>
      </p:nvGrpSpPr>
      <p:grpSpPr>
        <a:xfrm>
          <a:off x="0" y="0"/>
          <a:ext cx="0" cy="0"/>
          <a:chOff x="0" y="0"/>
          <a:chExt cx="0" cy="0"/>
        </a:xfrm>
      </p:grpSpPr>
      <p:sp>
        <p:nvSpPr>
          <p:cNvPr id="954" name="Google Shape;954;p254"/>
          <p:cNvSpPr txBox="1"/>
          <p:nvPr>
            <p:ph type="title"/>
          </p:nvPr>
        </p:nvSpPr>
        <p:spPr>
          <a:xfrm>
            <a:off x="4435246" y="4451175"/>
            <a:ext cx="4080000" cy="994200"/>
          </a:xfrm>
          <a:prstGeom prst="rect">
            <a:avLst/>
          </a:prstGeom>
          <a:noFill/>
          <a:ln>
            <a:noFill/>
          </a:ln>
        </p:spPr>
        <p:txBody>
          <a:bodyPr anchorCtr="0" anchor="t" bIns="91425" lIns="91425" spcFirstLastPara="1" rIns="91425" wrap="square" tIns="91425">
            <a:normAutofit/>
          </a:bodyPr>
          <a:lstStyle>
            <a:lvl1pPr lv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955" name="Google Shape;955;p254"/>
          <p:cNvSpPr txBox="1"/>
          <p:nvPr>
            <p:ph idx="12" type="sldNum"/>
          </p:nvPr>
        </p:nvSpPr>
        <p:spPr>
          <a:xfrm>
            <a:off x="6381012" y="228876"/>
            <a:ext cx="219300" cy="237300"/>
          </a:xfrm>
          <a:prstGeom prst="rect">
            <a:avLst/>
          </a:prstGeom>
          <a:noFill/>
          <a:ln>
            <a:noFill/>
          </a:ln>
        </p:spPr>
        <p:txBody>
          <a:bodyPr anchorCtr="0" anchor="t" bIns="17625" lIns="17625" spcFirstLastPara="1" rIns="17625" wrap="square" tIns="17625">
            <a:normAutofit lnSpcReduction="10000"/>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6">
  <p:cSld name="Title Only 0_8">
    <p:spTree>
      <p:nvGrpSpPr>
        <p:cNvPr id="956" name="Shape 956"/>
        <p:cNvGrpSpPr/>
        <p:nvPr/>
      </p:nvGrpSpPr>
      <p:grpSpPr>
        <a:xfrm>
          <a:off x="0" y="0"/>
          <a:ext cx="0" cy="0"/>
          <a:chOff x="0" y="0"/>
          <a:chExt cx="0" cy="0"/>
        </a:xfrm>
      </p:grpSpPr>
      <p:sp>
        <p:nvSpPr>
          <p:cNvPr id="957" name="Google Shape;957;p255"/>
          <p:cNvSpPr txBox="1"/>
          <p:nvPr>
            <p:ph type="title"/>
          </p:nvPr>
        </p:nvSpPr>
        <p:spPr>
          <a:xfrm>
            <a:off x="4435246" y="4451175"/>
            <a:ext cx="4080000" cy="994200"/>
          </a:xfrm>
          <a:prstGeom prst="rect">
            <a:avLst/>
          </a:prstGeom>
          <a:noFill/>
          <a:ln>
            <a:noFill/>
          </a:ln>
        </p:spPr>
        <p:txBody>
          <a:bodyPr anchorCtr="0" anchor="t" bIns="91425" lIns="91425" spcFirstLastPara="1" rIns="91425" wrap="square" tIns="91425">
            <a:normAutofit/>
          </a:bodyPr>
          <a:lstStyle>
            <a:lvl1pPr lv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958" name="Google Shape;958;p255"/>
          <p:cNvSpPr txBox="1"/>
          <p:nvPr>
            <p:ph idx="12" type="sldNum"/>
          </p:nvPr>
        </p:nvSpPr>
        <p:spPr>
          <a:xfrm>
            <a:off x="6381012" y="228876"/>
            <a:ext cx="219300" cy="237300"/>
          </a:xfrm>
          <a:prstGeom prst="rect">
            <a:avLst/>
          </a:prstGeom>
          <a:noFill/>
          <a:ln>
            <a:noFill/>
          </a:ln>
        </p:spPr>
        <p:txBody>
          <a:bodyPr anchorCtr="0" anchor="t" bIns="17625" lIns="17625" spcFirstLastPara="1" rIns="17625" wrap="square" tIns="17625">
            <a:normAutofit lnSpcReduction="10000"/>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2">
  <p:cSld name="Title Only 0_2">
    <p:spTree>
      <p:nvGrpSpPr>
        <p:cNvPr id="959" name="Shape 959"/>
        <p:cNvGrpSpPr/>
        <p:nvPr/>
      </p:nvGrpSpPr>
      <p:grpSpPr>
        <a:xfrm>
          <a:off x="0" y="0"/>
          <a:ext cx="0" cy="0"/>
          <a:chOff x="0" y="0"/>
          <a:chExt cx="0" cy="0"/>
        </a:xfrm>
      </p:grpSpPr>
      <p:sp>
        <p:nvSpPr>
          <p:cNvPr id="960" name="Google Shape;960;p256"/>
          <p:cNvSpPr txBox="1"/>
          <p:nvPr>
            <p:ph type="title"/>
          </p:nvPr>
        </p:nvSpPr>
        <p:spPr>
          <a:xfrm>
            <a:off x="4435246" y="4451175"/>
            <a:ext cx="4080000" cy="994200"/>
          </a:xfrm>
          <a:prstGeom prst="rect">
            <a:avLst/>
          </a:prstGeom>
          <a:noFill/>
          <a:ln>
            <a:noFill/>
          </a:ln>
        </p:spPr>
        <p:txBody>
          <a:bodyPr anchorCtr="0" anchor="t" bIns="91425" lIns="91425" spcFirstLastPara="1" rIns="91425" wrap="square" tIns="91425">
            <a:normAutofit/>
          </a:bodyPr>
          <a:lstStyle>
            <a:lvl1pPr lv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961" name="Google Shape;961;p256"/>
          <p:cNvSpPr txBox="1"/>
          <p:nvPr>
            <p:ph idx="12" type="sldNum"/>
          </p:nvPr>
        </p:nvSpPr>
        <p:spPr>
          <a:xfrm>
            <a:off x="6381012" y="228876"/>
            <a:ext cx="219300" cy="237300"/>
          </a:xfrm>
          <a:prstGeom prst="rect">
            <a:avLst/>
          </a:prstGeom>
          <a:noFill/>
          <a:ln>
            <a:noFill/>
          </a:ln>
        </p:spPr>
        <p:txBody>
          <a:bodyPr anchorCtr="0" anchor="t" bIns="17625" lIns="17625" spcFirstLastPara="1" rIns="17625" wrap="square" tIns="17625">
            <a:normAutofit lnSpcReduction="10000"/>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pic>
        <p:nvPicPr>
          <p:cNvPr id="962" name="Google Shape;962;p256"/>
          <p:cNvPicPr preferRelativeResize="0"/>
          <p:nvPr/>
        </p:nvPicPr>
        <p:blipFill rotWithShape="1">
          <a:blip r:embed="rId2">
            <a:alphaModFix/>
          </a:blip>
          <a:srcRect b="0" l="0" r="0" t="0"/>
          <a:stretch/>
        </p:blipFill>
        <p:spPr>
          <a:xfrm>
            <a:off x="220000" y="4781877"/>
            <a:ext cx="1086300" cy="156300"/>
          </a:xfrm>
          <a:prstGeom prst="rect">
            <a:avLst/>
          </a:prstGeom>
          <a:noFill/>
          <a:ln>
            <a:noFill/>
          </a:ln>
        </p:spPr>
      </p:pic>
      <p:pic>
        <p:nvPicPr>
          <p:cNvPr id="963" name="Google Shape;963;p256"/>
          <p:cNvPicPr preferRelativeResize="0"/>
          <p:nvPr/>
        </p:nvPicPr>
        <p:blipFill rotWithShape="1">
          <a:blip r:embed="rId3">
            <a:alphaModFix/>
          </a:blip>
          <a:srcRect b="0" l="0" r="0" t="0"/>
          <a:stretch/>
        </p:blipFill>
        <p:spPr>
          <a:xfrm>
            <a:off x="1471421" y="4751277"/>
            <a:ext cx="909725" cy="166050"/>
          </a:xfrm>
          <a:prstGeom prst="rect">
            <a:avLst/>
          </a:prstGeom>
          <a:noFill/>
          <a:ln>
            <a:noFill/>
          </a:ln>
        </p:spPr>
      </p:pic>
    </p:spTree>
  </p:cSld>
  <p:clrMapOvr>
    <a:masterClrMapping/>
  </p:clrMapOvr>
</p:sldLayout>
</file>

<file path=ppt/slideLayouts/slideLayout2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1_1">
    <p:spTree>
      <p:nvGrpSpPr>
        <p:cNvPr id="964" name="Shape 964"/>
        <p:cNvGrpSpPr/>
        <p:nvPr/>
      </p:nvGrpSpPr>
      <p:grpSpPr>
        <a:xfrm>
          <a:off x="0" y="0"/>
          <a:ext cx="0" cy="0"/>
          <a:chOff x="0" y="0"/>
          <a:chExt cx="0" cy="0"/>
        </a:xfrm>
      </p:grpSpPr>
      <p:sp>
        <p:nvSpPr>
          <p:cNvPr id="965" name="Google Shape;965;p257"/>
          <p:cNvSpPr txBox="1"/>
          <p:nvPr>
            <p:ph type="title"/>
          </p:nvPr>
        </p:nvSpPr>
        <p:spPr>
          <a:xfrm>
            <a:off x="626375" y="159019"/>
            <a:ext cx="7891200" cy="527400"/>
          </a:xfrm>
          <a:prstGeom prst="rect">
            <a:avLst/>
          </a:prstGeom>
          <a:noFill/>
          <a:ln>
            <a:noFill/>
          </a:ln>
        </p:spPr>
        <p:txBody>
          <a:bodyPr anchorCtr="0" anchor="t" bIns="0" lIns="0" spcFirstLastPara="1" rIns="0" wrap="square" tIns="0">
            <a:normAutofit/>
          </a:bodyPr>
          <a:lstStyle>
            <a:lvl1pPr lvl="0" rtl="0" algn="l">
              <a:lnSpc>
                <a:spcPct val="100000"/>
              </a:lnSpc>
              <a:spcBef>
                <a:spcPts val="0"/>
              </a:spcBef>
              <a:spcAft>
                <a:spcPts val="0"/>
              </a:spcAft>
              <a:buClr>
                <a:srgbClr val="FFFFFF"/>
              </a:buClr>
              <a:buSzPts val="4200"/>
              <a:buFont typeface="Open Sans"/>
              <a:buNone/>
              <a:defRPr sz="4200">
                <a:solidFill>
                  <a:srgbClr val="FFFFFF"/>
                </a:solidFill>
              </a:defRPr>
            </a:lvl1pPr>
            <a:lvl2pPr lvl="1" rtl="0" algn="l">
              <a:lnSpc>
                <a:spcPct val="100000"/>
              </a:lnSpc>
              <a:spcBef>
                <a:spcPts val="0"/>
              </a:spcBef>
              <a:spcAft>
                <a:spcPts val="0"/>
              </a:spcAft>
              <a:buClr>
                <a:srgbClr val="FFFFFF"/>
              </a:buClr>
              <a:buSzPts val="2800"/>
              <a:buNone/>
              <a:defRPr>
                <a:solidFill>
                  <a:srgbClr val="FFFFFF"/>
                </a:solidFill>
              </a:defRPr>
            </a:lvl2pPr>
            <a:lvl3pPr lvl="2" rtl="0" algn="l">
              <a:lnSpc>
                <a:spcPct val="100000"/>
              </a:lnSpc>
              <a:spcBef>
                <a:spcPts val="0"/>
              </a:spcBef>
              <a:spcAft>
                <a:spcPts val="0"/>
              </a:spcAft>
              <a:buClr>
                <a:srgbClr val="FFFFFF"/>
              </a:buClr>
              <a:buSzPts val="2800"/>
              <a:buNone/>
              <a:defRPr>
                <a:solidFill>
                  <a:srgbClr val="FFFFFF"/>
                </a:solidFill>
              </a:defRPr>
            </a:lvl3pPr>
            <a:lvl4pPr lvl="3" rtl="0" algn="l">
              <a:lnSpc>
                <a:spcPct val="100000"/>
              </a:lnSpc>
              <a:spcBef>
                <a:spcPts val="0"/>
              </a:spcBef>
              <a:spcAft>
                <a:spcPts val="0"/>
              </a:spcAft>
              <a:buClr>
                <a:srgbClr val="FFFFFF"/>
              </a:buClr>
              <a:buSzPts val="2800"/>
              <a:buNone/>
              <a:defRPr>
                <a:solidFill>
                  <a:srgbClr val="FFFFFF"/>
                </a:solidFill>
              </a:defRPr>
            </a:lvl4pPr>
            <a:lvl5pPr lvl="4" rtl="0" algn="l">
              <a:lnSpc>
                <a:spcPct val="100000"/>
              </a:lnSpc>
              <a:spcBef>
                <a:spcPts val="0"/>
              </a:spcBef>
              <a:spcAft>
                <a:spcPts val="0"/>
              </a:spcAft>
              <a:buClr>
                <a:srgbClr val="FFFFFF"/>
              </a:buClr>
              <a:buSzPts val="2800"/>
              <a:buNone/>
              <a:defRPr>
                <a:solidFill>
                  <a:srgbClr val="FFFFFF"/>
                </a:solidFill>
              </a:defRPr>
            </a:lvl5pPr>
            <a:lvl6pPr lvl="5" rtl="0" algn="l">
              <a:lnSpc>
                <a:spcPct val="100000"/>
              </a:lnSpc>
              <a:spcBef>
                <a:spcPts val="0"/>
              </a:spcBef>
              <a:spcAft>
                <a:spcPts val="0"/>
              </a:spcAft>
              <a:buClr>
                <a:srgbClr val="FFFFFF"/>
              </a:buClr>
              <a:buSzPts val="2800"/>
              <a:buNone/>
              <a:defRPr>
                <a:solidFill>
                  <a:srgbClr val="FFFFFF"/>
                </a:solidFill>
              </a:defRPr>
            </a:lvl6pPr>
            <a:lvl7pPr lvl="6" rtl="0" algn="l">
              <a:lnSpc>
                <a:spcPct val="100000"/>
              </a:lnSpc>
              <a:spcBef>
                <a:spcPts val="0"/>
              </a:spcBef>
              <a:spcAft>
                <a:spcPts val="0"/>
              </a:spcAft>
              <a:buClr>
                <a:srgbClr val="FFFFFF"/>
              </a:buClr>
              <a:buSzPts val="2800"/>
              <a:buNone/>
              <a:defRPr>
                <a:solidFill>
                  <a:srgbClr val="FFFFFF"/>
                </a:solidFill>
              </a:defRPr>
            </a:lvl7pPr>
            <a:lvl8pPr lvl="7" rtl="0" algn="l">
              <a:lnSpc>
                <a:spcPct val="100000"/>
              </a:lnSpc>
              <a:spcBef>
                <a:spcPts val="0"/>
              </a:spcBef>
              <a:spcAft>
                <a:spcPts val="0"/>
              </a:spcAft>
              <a:buClr>
                <a:srgbClr val="FFFFFF"/>
              </a:buClr>
              <a:buSzPts val="2800"/>
              <a:buNone/>
              <a:defRPr>
                <a:solidFill>
                  <a:srgbClr val="FFFFFF"/>
                </a:solidFill>
              </a:defRPr>
            </a:lvl8pPr>
            <a:lvl9pPr lvl="8" rtl="0" algn="l">
              <a:lnSpc>
                <a:spcPct val="100000"/>
              </a:lnSpc>
              <a:spcBef>
                <a:spcPts val="0"/>
              </a:spcBef>
              <a:spcAft>
                <a:spcPts val="0"/>
              </a:spcAft>
              <a:buClr>
                <a:srgbClr val="FFFFFF"/>
              </a:buClr>
              <a:buSzPts val="2800"/>
              <a:buNone/>
              <a:defRPr>
                <a:solidFill>
                  <a:srgbClr val="FFFFFF"/>
                </a:solidFill>
              </a:defRPr>
            </a:lvl9pPr>
          </a:lstStyle>
          <a:p/>
        </p:txBody>
      </p:sp>
      <p:sp>
        <p:nvSpPr>
          <p:cNvPr id="966" name="Google Shape;966;p2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967" name="Google Shape;967;p257"/>
          <p:cNvPicPr preferRelativeResize="0"/>
          <p:nvPr/>
        </p:nvPicPr>
        <p:blipFill rotWithShape="1">
          <a:blip r:embed="rId2">
            <a:alphaModFix/>
          </a:blip>
          <a:srcRect b="0" l="0" r="0" t="0"/>
          <a:stretch/>
        </p:blipFill>
        <p:spPr>
          <a:xfrm>
            <a:off x="8561175" y="186075"/>
            <a:ext cx="371250" cy="453750"/>
          </a:xfrm>
          <a:prstGeom prst="rect">
            <a:avLst/>
          </a:prstGeom>
          <a:noFill/>
          <a:ln>
            <a:noFill/>
          </a:ln>
        </p:spPr>
      </p:pic>
      <p:pic>
        <p:nvPicPr>
          <p:cNvPr id="968" name="Google Shape;968;p257"/>
          <p:cNvPicPr preferRelativeResize="0"/>
          <p:nvPr/>
        </p:nvPicPr>
        <p:blipFill rotWithShape="1">
          <a:blip r:embed="rId3">
            <a:alphaModFix/>
          </a:blip>
          <a:srcRect b="0" l="0" r="0" t="0"/>
          <a:stretch/>
        </p:blipFill>
        <p:spPr>
          <a:xfrm>
            <a:off x="220000" y="4781877"/>
            <a:ext cx="1086300" cy="156300"/>
          </a:xfrm>
          <a:prstGeom prst="rect">
            <a:avLst/>
          </a:prstGeom>
          <a:noFill/>
          <a:ln>
            <a:noFill/>
          </a:ln>
        </p:spPr>
      </p:pic>
      <p:pic>
        <p:nvPicPr>
          <p:cNvPr id="969" name="Google Shape;969;p257"/>
          <p:cNvPicPr preferRelativeResize="0"/>
          <p:nvPr/>
        </p:nvPicPr>
        <p:blipFill rotWithShape="1">
          <a:blip r:embed="rId4">
            <a:alphaModFix/>
          </a:blip>
          <a:srcRect b="0" l="0" r="0" t="0"/>
          <a:stretch/>
        </p:blipFill>
        <p:spPr>
          <a:xfrm>
            <a:off x="1471421" y="4751277"/>
            <a:ext cx="909725" cy="166050"/>
          </a:xfrm>
          <a:prstGeom prst="rect">
            <a:avLst/>
          </a:prstGeom>
          <a:noFill/>
          <a:ln>
            <a:noFill/>
          </a:ln>
        </p:spPr>
      </p:pic>
    </p:spTree>
  </p:cSld>
  <p:clrMapOvr>
    <a:masterClrMapping/>
  </p:clrMapOvr>
</p:sldLayout>
</file>

<file path=ppt/slideLayouts/slideLayout2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4">
  <p:cSld name="Title Only 0_6">
    <p:spTree>
      <p:nvGrpSpPr>
        <p:cNvPr id="970" name="Shape 970"/>
        <p:cNvGrpSpPr/>
        <p:nvPr/>
      </p:nvGrpSpPr>
      <p:grpSpPr>
        <a:xfrm>
          <a:off x="0" y="0"/>
          <a:ext cx="0" cy="0"/>
          <a:chOff x="0" y="0"/>
          <a:chExt cx="0" cy="0"/>
        </a:xfrm>
      </p:grpSpPr>
      <p:sp>
        <p:nvSpPr>
          <p:cNvPr id="971" name="Google Shape;971;p258"/>
          <p:cNvSpPr txBox="1"/>
          <p:nvPr>
            <p:ph type="title"/>
          </p:nvPr>
        </p:nvSpPr>
        <p:spPr>
          <a:xfrm>
            <a:off x="4435246" y="4451175"/>
            <a:ext cx="4080000" cy="994200"/>
          </a:xfrm>
          <a:prstGeom prst="rect">
            <a:avLst/>
          </a:prstGeom>
          <a:noFill/>
          <a:ln>
            <a:noFill/>
          </a:ln>
        </p:spPr>
        <p:txBody>
          <a:bodyPr anchorCtr="0" anchor="t" bIns="91425" lIns="91425" spcFirstLastPara="1" rIns="91425" wrap="square" tIns="91425">
            <a:normAutofit/>
          </a:bodyPr>
          <a:lstStyle>
            <a:lvl1pPr lvl="0"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9pPr>
          </a:lstStyle>
          <a:p/>
        </p:txBody>
      </p:sp>
      <p:sp>
        <p:nvSpPr>
          <p:cNvPr id="972" name="Google Shape;972;p258"/>
          <p:cNvSpPr txBox="1"/>
          <p:nvPr>
            <p:ph idx="12" type="sldNum"/>
          </p:nvPr>
        </p:nvSpPr>
        <p:spPr>
          <a:xfrm>
            <a:off x="6381012" y="228876"/>
            <a:ext cx="219300" cy="237300"/>
          </a:xfrm>
          <a:prstGeom prst="rect">
            <a:avLst/>
          </a:prstGeom>
          <a:noFill/>
          <a:ln>
            <a:noFill/>
          </a:ln>
        </p:spPr>
        <p:txBody>
          <a:bodyPr anchorCtr="0" anchor="t" bIns="17625" lIns="17625" spcFirstLastPara="1" rIns="17625" wrap="square" tIns="17625">
            <a:normAutofit lnSpcReduction="10000"/>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4" name="Shape 104"/>
        <p:cNvGrpSpPr/>
        <p:nvPr/>
      </p:nvGrpSpPr>
      <p:grpSpPr>
        <a:xfrm>
          <a:off x="0" y="0"/>
          <a:ext cx="0" cy="0"/>
          <a:chOff x="0" y="0"/>
          <a:chExt cx="0" cy="0"/>
        </a:xfrm>
      </p:grpSpPr>
      <p:sp>
        <p:nvSpPr>
          <p:cNvPr id="105" name="Google Shape;105;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3">
  <p:cSld name="Title Only 0_13">
    <p:spTree>
      <p:nvGrpSpPr>
        <p:cNvPr id="973" name="Shape 973"/>
        <p:cNvGrpSpPr/>
        <p:nvPr/>
      </p:nvGrpSpPr>
      <p:grpSpPr>
        <a:xfrm>
          <a:off x="0" y="0"/>
          <a:ext cx="0" cy="0"/>
          <a:chOff x="0" y="0"/>
          <a:chExt cx="0" cy="0"/>
        </a:xfrm>
      </p:grpSpPr>
      <p:sp>
        <p:nvSpPr>
          <p:cNvPr id="974" name="Google Shape;974;p259"/>
          <p:cNvSpPr txBox="1"/>
          <p:nvPr>
            <p:ph type="title"/>
          </p:nvPr>
        </p:nvSpPr>
        <p:spPr>
          <a:xfrm>
            <a:off x="4435246" y="4451175"/>
            <a:ext cx="4080000" cy="994200"/>
          </a:xfrm>
          <a:prstGeom prst="rect">
            <a:avLst/>
          </a:prstGeom>
          <a:noFill/>
          <a:ln>
            <a:noFill/>
          </a:ln>
        </p:spPr>
        <p:txBody>
          <a:bodyPr anchorCtr="0" anchor="t" bIns="91425" lIns="91425" spcFirstLastPara="1" rIns="91425" wrap="square" tIns="91425">
            <a:normAutofit/>
          </a:bodyPr>
          <a:lstStyle>
            <a:lvl1pPr lv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975" name="Google Shape;975;p259"/>
          <p:cNvSpPr txBox="1"/>
          <p:nvPr>
            <p:ph idx="12" type="sldNum"/>
          </p:nvPr>
        </p:nvSpPr>
        <p:spPr>
          <a:xfrm>
            <a:off x="6381012" y="228876"/>
            <a:ext cx="219300" cy="237300"/>
          </a:xfrm>
          <a:prstGeom prst="rect">
            <a:avLst/>
          </a:prstGeom>
          <a:noFill/>
          <a:ln>
            <a:noFill/>
          </a:ln>
        </p:spPr>
        <p:txBody>
          <a:bodyPr anchorCtr="0" anchor="t" bIns="17625" lIns="17625" spcFirstLastPara="1" rIns="17625" wrap="square" tIns="17625">
            <a:normAutofit lnSpcReduction="10000"/>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5">
  <p:cSld name="Title Only 0_14">
    <p:spTree>
      <p:nvGrpSpPr>
        <p:cNvPr id="976" name="Shape 976"/>
        <p:cNvGrpSpPr/>
        <p:nvPr/>
      </p:nvGrpSpPr>
      <p:grpSpPr>
        <a:xfrm>
          <a:off x="0" y="0"/>
          <a:ext cx="0" cy="0"/>
          <a:chOff x="0" y="0"/>
          <a:chExt cx="0" cy="0"/>
        </a:xfrm>
      </p:grpSpPr>
      <p:sp>
        <p:nvSpPr>
          <p:cNvPr id="977" name="Google Shape;977;p260"/>
          <p:cNvSpPr txBox="1"/>
          <p:nvPr>
            <p:ph type="title"/>
          </p:nvPr>
        </p:nvSpPr>
        <p:spPr>
          <a:xfrm>
            <a:off x="4435246" y="4451175"/>
            <a:ext cx="4080000" cy="994200"/>
          </a:xfrm>
          <a:prstGeom prst="rect">
            <a:avLst/>
          </a:prstGeom>
          <a:noFill/>
          <a:ln>
            <a:noFill/>
          </a:ln>
        </p:spPr>
        <p:txBody>
          <a:bodyPr anchorCtr="0" anchor="t" bIns="91425" lIns="91425" spcFirstLastPara="1" rIns="91425" wrap="square" tIns="91425">
            <a:normAutofit/>
          </a:bodyPr>
          <a:lstStyle>
            <a:lvl1pPr lv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978" name="Google Shape;978;p260"/>
          <p:cNvSpPr txBox="1"/>
          <p:nvPr>
            <p:ph idx="12" type="sldNum"/>
          </p:nvPr>
        </p:nvSpPr>
        <p:spPr>
          <a:xfrm>
            <a:off x="6381012" y="228876"/>
            <a:ext cx="219300" cy="237300"/>
          </a:xfrm>
          <a:prstGeom prst="rect">
            <a:avLst/>
          </a:prstGeom>
          <a:noFill/>
          <a:ln>
            <a:noFill/>
          </a:ln>
        </p:spPr>
        <p:txBody>
          <a:bodyPr anchorCtr="0" anchor="t" bIns="17625" lIns="17625" spcFirstLastPara="1" rIns="17625" wrap="square" tIns="17625">
            <a:normAutofit lnSpcReduction="10000"/>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79" name="Shape 979"/>
        <p:cNvGrpSpPr/>
        <p:nvPr/>
      </p:nvGrpSpPr>
      <p:grpSpPr>
        <a:xfrm>
          <a:off x="0" y="0"/>
          <a:ext cx="0" cy="0"/>
          <a:chOff x="0" y="0"/>
          <a:chExt cx="0" cy="0"/>
        </a:xfrm>
      </p:grpSpPr>
      <p:sp>
        <p:nvSpPr>
          <p:cNvPr id="980" name="Google Shape;980;p261"/>
          <p:cNvSpPr txBox="1"/>
          <p:nvPr>
            <p:ph idx="12" type="sldNum"/>
          </p:nvPr>
        </p:nvSpPr>
        <p:spPr>
          <a:xfrm>
            <a:off x="6553200" y="4767262"/>
            <a:ext cx="2133600" cy="276000"/>
          </a:xfrm>
          <a:prstGeom prst="rect">
            <a:avLst/>
          </a:prstGeom>
          <a:noFill/>
          <a:ln>
            <a:noFill/>
          </a:ln>
        </p:spPr>
        <p:txBody>
          <a:bodyPr anchorCtr="0" anchor="t" bIns="17625" lIns="17625" spcFirstLastPara="1" rIns="17625" wrap="square" tIns="17625">
            <a:normAutofit/>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7">
  <p:cSld name="Title Only 0_15">
    <p:spTree>
      <p:nvGrpSpPr>
        <p:cNvPr id="981" name="Shape 981"/>
        <p:cNvGrpSpPr/>
        <p:nvPr/>
      </p:nvGrpSpPr>
      <p:grpSpPr>
        <a:xfrm>
          <a:off x="0" y="0"/>
          <a:ext cx="0" cy="0"/>
          <a:chOff x="0" y="0"/>
          <a:chExt cx="0" cy="0"/>
        </a:xfrm>
      </p:grpSpPr>
      <p:sp>
        <p:nvSpPr>
          <p:cNvPr id="982" name="Google Shape;982;p262"/>
          <p:cNvSpPr txBox="1"/>
          <p:nvPr>
            <p:ph type="title"/>
          </p:nvPr>
        </p:nvSpPr>
        <p:spPr>
          <a:xfrm>
            <a:off x="4435246" y="4451175"/>
            <a:ext cx="4080000" cy="994200"/>
          </a:xfrm>
          <a:prstGeom prst="rect">
            <a:avLst/>
          </a:prstGeom>
          <a:noFill/>
          <a:ln>
            <a:noFill/>
          </a:ln>
        </p:spPr>
        <p:txBody>
          <a:bodyPr anchorCtr="0" anchor="t" bIns="91425" lIns="91425" spcFirstLastPara="1" rIns="91425" wrap="square" tIns="91425">
            <a:normAutofit/>
          </a:bodyPr>
          <a:lstStyle>
            <a:lvl1pPr indent="0" lvl="0"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983" name="Google Shape;983;p262"/>
          <p:cNvSpPr txBox="1"/>
          <p:nvPr>
            <p:ph idx="12" type="sldNum"/>
          </p:nvPr>
        </p:nvSpPr>
        <p:spPr>
          <a:xfrm>
            <a:off x="6381012" y="228876"/>
            <a:ext cx="219300" cy="237300"/>
          </a:xfrm>
          <a:prstGeom prst="rect">
            <a:avLst/>
          </a:prstGeom>
          <a:noFill/>
          <a:ln>
            <a:noFill/>
          </a:ln>
        </p:spPr>
        <p:txBody>
          <a:bodyPr anchorCtr="0" anchor="t" bIns="17625" lIns="17625" spcFirstLastPara="1" rIns="17625" wrap="square" tIns="17625">
            <a:normAutofit lnSpcReduction="10000"/>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106" name="Shape 106"/>
        <p:cNvGrpSpPr/>
        <p:nvPr/>
      </p:nvGrpSpPr>
      <p:grpSpPr>
        <a:xfrm>
          <a:off x="0" y="0"/>
          <a:ext cx="0" cy="0"/>
          <a:chOff x="0" y="0"/>
          <a:chExt cx="0" cy="0"/>
        </a:xfrm>
      </p:grpSpPr>
      <p:sp>
        <p:nvSpPr>
          <p:cNvPr id="107" name="Google Shape;107;p28"/>
          <p:cNvSpPr txBox="1"/>
          <p:nvPr>
            <p:ph idx="12" type="sldNum"/>
          </p:nvPr>
        </p:nvSpPr>
        <p:spPr>
          <a:xfrm>
            <a:off x="8556784" y="4749851"/>
            <a:ext cx="548700" cy="223200"/>
          </a:xfrm>
          <a:prstGeom prst="rect">
            <a:avLst/>
          </a:prstGeom>
        </p:spPr>
        <p:txBody>
          <a:bodyPr anchorCtr="0" anchor="t" bIns="91425" lIns="91425" spcFirstLastPara="1" rIns="91425" wrap="square" tIns="91425">
            <a:normAutofit fontScale="25000" lnSpcReduction="20000"/>
          </a:bodyPr>
          <a:lstStyle>
            <a:lvl1pPr lvl="0" rtl="0" algn="r">
              <a:buNone/>
              <a:defRPr sz="1200"/>
            </a:lvl1pPr>
            <a:lvl2pPr lvl="1" rtl="0" algn="r">
              <a:buNone/>
              <a:defRPr sz="1200"/>
            </a:lvl2pPr>
            <a:lvl3pPr lvl="2" rtl="0" algn="r">
              <a:buNone/>
              <a:defRPr sz="1200"/>
            </a:lvl3pPr>
            <a:lvl4pPr lvl="3" rtl="0" algn="r">
              <a:buNone/>
              <a:defRPr sz="1200"/>
            </a:lvl4pPr>
            <a:lvl5pPr lvl="4" rtl="0" algn="r">
              <a:buNone/>
              <a:defRPr sz="1200"/>
            </a:lvl5pPr>
            <a:lvl6pPr lvl="5" rtl="0" algn="r">
              <a:buNone/>
              <a:defRPr sz="1200"/>
            </a:lvl6pPr>
            <a:lvl7pPr lvl="6" rtl="0" algn="r">
              <a:buNone/>
              <a:defRPr sz="1200"/>
            </a:lvl7pPr>
            <a:lvl8pPr lvl="7" rtl="0" algn="r">
              <a:buNone/>
              <a:defRPr sz="1200"/>
            </a:lvl8pPr>
            <a:lvl9pPr lvl="8" rtl="0" algn="r">
              <a:buNone/>
              <a:defRPr sz="12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bg>
      <p:bgPr>
        <a:solidFill>
          <a:srgbClr val="FFC617"/>
        </a:solidFill>
      </p:bgPr>
    </p:bg>
    <p:spTree>
      <p:nvGrpSpPr>
        <p:cNvPr id="108" name="Shape 108"/>
        <p:cNvGrpSpPr/>
        <p:nvPr/>
      </p:nvGrpSpPr>
      <p:grpSpPr>
        <a:xfrm>
          <a:off x="0" y="0"/>
          <a:ext cx="0" cy="0"/>
          <a:chOff x="0" y="0"/>
          <a:chExt cx="0" cy="0"/>
        </a:xfrm>
      </p:grpSpPr>
      <p:sp>
        <p:nvSpPr>
          <p:cNvPr id="109" name="Google Shape;109;p29"/>
          <p:cNvSpPr txBox="1"/>
          <p:nvPr>
            <p:ph type="title"/>
          </p:nvPr>
        </p:nvSpPr>
        <p:spPr>
          <a:xfrm>
            <a:off x="457200" y="457200"/>
            <a:ext cx="8229600" cy="861900"/>
          </a:xfrm>
          <a:prstGeom prst="rect">
            <a:avLst/>
          </a:prstGeom>
          <a:noFill/>
          <a:ln>
            <a:noFill/>
          </a:ln>
        </p:spPr>
        <p:txBody>
          <a:bodyPr anchorCtr="0" anchor="t" bIns="19050" lIns="19050" spcFirstLastPara="1" rIns="19050" wrap="square" tIns="19050">
            <a:normAutofit/>
          </a:bodyPr>
          <a:lstStyle>
            <a:lvl1pPr lvl="0" rtl="0" algn="l">
              <a:lnSpc>
                <a:spcPct val="60000"/>
              </a:lnSpc>
              <a:spcBef>
                <a:spcPts val="0"/>
              </a:spcBef>
              <a:spcAft>
                <a:spcPts val="0"/>
              </a:spcAft>
              <a:buClr>
                <a:srgbClr val="FFFFFF"/>
              </a:buClr>
              <a:buSzPts val="5300"/>
              <a:buFont typeface="Arial"/>
              <a:buNone/>
              <a:defRPr b="0" sz="5300" cap="none">
                <a:solidFill>
                  <a:srgbClr val="FFFFFF"/>
                </a:solidFill>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110" name="Google Shape;110;p29"/>
          <p:cNvSpPr txBox="1"/>
          <p:nvPr>
            <p:ph idx="1" type="body"/>
          </p:nvPr>
        </p:nvSpPr>
        <p:spPr>
          <a:xfrm>
            <a:off x="457200" y="1347788"/>
            <a:ext cx="8229600" cy="3338400"/>
          </a:xfrm>
          <a:prstGeom prst="rect">
            <a:avLst/>
          </a:prstGeom>
          <a:noFill/>
          <a:ln>
            <a:noFill/>
          </a:ln>
        </p:spPr>
        <p:txBody>
          <a:bodyPr anchorCtr="0" anchor="t" bIns="19050" lIns="19050" spcFirstLastPara="1" rIns="19050" wrap="square" tIns="19050">
            <a:normAutofit/>
          </a:bodyPr>
          <a:lstStyle>
            <a:lvl1pPr indent="-228600" lvl="0" marL="457200" rtl="0" algn="l">
              <a:lnSpc>
                <a:spcPct val="140000"/>
              </a:lnSpc>
              <a:spcBef>
                <a:spcPts val="0"/>
              </a:spcBef>
              <a:spcAft>
                <a:spcPts val="0"/>
              </a:spcAft>
              <a:buClr>
                <a:srgbClr val="000000"/>
              </a:buClr>
              <a:buSzPts val="2000"/>
              <a:buFont typeface="Proxima Nova"/>
              <a:buNone/>
              <a:defRPr b="1" sz="2000">
                <a:latin typeface="Proxima Nova"/>
                <a:ea typeface="Proxima Nova"/>
                <a:cs typeface="Proxima Nova"/>
                <a:sym typeface="Proxima Nova"/>
              </a:defRPr>
            </a:lvl1pPr>
            <a:lvl2pPr indent="-228600" lvl="1" marL="914400" rtl="0" algn="l">
              <a:lnSpc>
                <a:spcPct val="140000"/>
              </a:lnSpc>
              <a:spcBef>
                <a:spcPts val="0"/>
              </a:spcBef>
              <a:spcAft>
                <a:spcPts val="0"/>
              </a:spcAft>
              <a:buClr>
                <a:srgbClr val="000000"/>
              </a:buClr>
              <a:buSzPts val="2000"/>
              <a:buFont typeface="Proxima Nova"/>
              <a:buNone/>
              <a:defRPr b="1" sz="2000">
                <a:latin typeface="Proxima Nova"/>
                <a:ea typeface="Proxima Nova"/>
                <a:cs typeface="Proxima Nova"/>
                <a:sym typeface="Proxima Nova"/>
              </a:defRPr>
            </a:lvl2pPr>
            <a:lvl3pPr indent="-228600" lvl="2" marL="1371600" rtl="0" algn="l">
              <a:lnSpc>
                <a:spcPct val="140000"/>
              </a:lnSpc>
              <a:spcBef>
                <a:spcPts val="0"/>
              </a:spcBef>
              <a:spcAft>
                <a:spcPts val="0"/>
              </a:spcAft>
              <a:buClr>
                <a:srgbClr val="000000"/>
              </a:buClr>
              <a:buSzPts val="2000"/>
              <a:buFont typeface="Proxima Nova"/>
              <a:buNone/>
              <a:defRPr b="1" sz="2000">
                <a:latin typeface="Proxima Nova"/>
                <a:ea typeface="Proxima Nova"/>
                <a:cs typeface="Proxima Nova"/>
                <a:sym typeface="Proxima Nova"/>
              </a:defRPr>
            </a:lvl3pPr>
            <a:lvl4pPr indent="-228600" lvl="3" marL="1828800" rtl="0" algn="l">
              <a:lnSpc>
                <a:spcPct val="140000"/>
              </a:lnSpc>
              <a:spcBef>
                <a:spcPts val="0"/>
              </a:spcBef>
              <a:spcAft>
                <a:spcPts val="0"/>
              </a:spcAft>
              <a:buClr>
                <a:srgbClr val="000000"/>
              </a:buClr>
              <a:buSzPts val="2000"/>
              <a:buFont typeface="Proxima Nova"/>
              <a:buNone/>
              <a:defRPr b="1" sz="2000">
                <a:latin typeface="Proxima Nova"/>
                <a:ea typeface="Proxima Nova"/>
                <a:cs typeface="Proxima Nova"/>
                <a:sym typeface="Proxima Nova"/>
              </a:defRPr>
            </a:lvl4pPr>
            <a:lvl5pPr indent="-228600" lvl="4" marL="2286000" rtl="0" algn="l">
              <a:lnSpc>
                <a:spcPct val="140000"/>
              </a:lnSpc>
              <a:spcBef>
                <a:spcPts val="0"/>
              </a:spcBef>
              <a:spcAft>
                <a:spcPts val="0"/>
              </a:spcAft>
              <a:buClr>
                <a:srgbClr val="000000"/>
              </a:buClr>
              <a:buSzPts val="2000"/>
              <a:buFont typeface="Proxima Nova"/>
              <a:buNone/>
              <a:defRPr b="1" sz="2000">
                <a:latin typeface="Proxima Nova"/>
                <a:ea typeface="Proxima Nova"/>
                <a:cs typeface="Proxima Nova"/>
                <a:sym typeface="Proxima Nova"/>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11" name="Google Shape;111;p29"/>
          <p:cNvSpPr txBox="1"/>
          <p:nvPr>
            <p:ph idx="12" type="sldNum"/>
          </p:nvPr>
        </p:nvSpPr>
        <p:spPr>
          <a:xfrm>
            <a:off x="8858250" y="4905375"/>
            <a:ext cx="126300" cy="192300"/>
          </a:xfrm>
          <a:prstGeom prst="rect">
            <a:avLst/>
          </a:prstGeom>
          <a:noFill/>
          <a:ln>
            <a:noFill/>
          </a:ln>
        </p:spPr>
        <p:txBody>
          <a:bodyPr anchorCtr="0" anchor="b" bIns="19050" lIns="19050" spcFirstLastPara="1" rIns="19050" wrap="square" tIns="19050">
            <a:spAutoFit/>
          </a:bodyPr>
          <a:lstStyle>
            <a:lvl1pPr indent="0" lvl="0"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1pPr>
            <a:lvl2pPr indent="0" lvl="1"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2pPr>
            <a:lvl3pPr indent="0" lvl="2"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3pPr>
            <a:lvl4pPr indent="0" lvl="3"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4pPr>
            <a:lvl5pPr indent="0" lvl="4"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5pPr>
            <a:lvl6pPr indent="0" lvl="5"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6pPr>
            <a:lvl7pPr indent="0" lvl="6"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7pPr>
            <a:lvl8pPr indent="0" lvl="7"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8pPr>
            <a:lvl9pPr indent="0" lvl="8"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2" name="Shape 112"/>
        <p:cNvGrpSpPr/>
        <p:nvPr/>
      </p:nvGrpSpPr>
      <p:grpSpPr>
        <a:xfrm>
          <a:off x="0" y="0"/>
          <a:ext cx="0" cy="0"/>
          <a:chOff x="0" y="0"/>
          <a:chExt cx="0" cy="0"/>
        </a:xfrm>
      </p:grpSpPr>
      <p:sp>
        <p:nvSpPr>
          <p:cNvPr id="113" name="Google Shape;113;p30"/>
          <p:cNvSpPr txBox="1"/>
          <p:nvPr>
            <p:ph type="title"/>
          </p:nvPr>
        </p:nvSpPr>
        <p:spPr>
          <a:xfrm>
            <a:off x="457200" y="457200"/>
            <a:ext cx="8229600" cy="861900"/>
          </a:xfrm>
          <a:prstGeom prst="rect">
            <a:avLst/>
          </a:prstGeom>
          <a:noFill/>
          <a:ln>
            <a:noFill/>
          </a:ln>
        </p:spPr>
        <p:txBody>
          <a:bodyPr anchorCtr="0" anchor="t" bIns="19050" lIns="19050" spcFirstLastPara="1" rIns="19050" wrap="square" tIns="19050">
            <a:normAutofit/>
          </a:bodyPr>
          <a:lstStyle>
            <a:lvl1pPr lvl="0" rtl="0" algn="l">
              <a:lnSpc>
                <a:spcPct val="70000"/>
              </a:lnSpc>
              <a:spcBef>
                <a:spcPts val="0"/>
              </a:spcBef>
              <a:spcAft>
                <a:spcPts val="0"/>
              </a:spcAft>
              <a:buClr>
                <a:srgbClr val="00BFF3"/>
              </a:buClr>
              <a:buSzPts val="5300"/>
              <a:buFont typeface="Arial"/>
              <a:buNone/>
              <a:defRPr b="0" sz="5300" cap="none">
                <a:solidFill>
                  <a:srgbClr val="00BFF3"/>
                </a:solidFill>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114" name="Google Shape;114;p30"/>
          <p:cNvSpPr txBox="1"/>
          <p:nvPr>
            <p:ph idx="12" type="sldNum"/>
          </p:nvPr>
        </p:nvSpPr>
        <p:spPr>
          <a:xfrm>
            <a:off x="8858250" y="4905375"/>
            <a:ext cx="126300" cy="192300"/>
          </a:xfrm>
          <a:prstGeom prst="rect">
            <a:avLst/>
          </a:prstGeom>
          <a:noFill/>
          <a:ln>
            <a:noFill/>
          </a:ln>
        </p:spPr>
        <p:txBody>
          <a:bodyPr anchorCtr="0" anchor="b" bIns="19050" lIns="19050" spcFirstLastPara="1" rIns="19050" wrap="square" tIns="19050">
            <a:spAutoFit/>
          </a:bodyPr>
          <a:lstStyle>
            <a:lvl1pPr indent="0" lvl="0"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1pPr>
            <a:lvl2pPr indent="0" lvl="1"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2pPr>
            <a:lvl3pPr indent="0" lvl="2"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3pPr>
            <a:lvl4pPr indent="0" lvl="3"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4pPr>
            <a:lvl5pPr indent="0" lvl="4"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5pPr>
            <a:lvl6pPr indent="0" lvl="5"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6pPr>
            <a:lvl7pPr indent="0" lvl="6"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7pPr>
            <a:lvl8pPr indent="0" lvl="7"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8pPr>
            <a:lvl9pPr indent="0" lvl="8"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p:cSld name="Title Only 0">
    <p:spTree>
      <p:nvGrpSpPr>
        <p:cNvPr id="115" name="Shape 115"/>
        <p:cNvGrpSpPr/>
        <p:nvPr/>
      </p:nvGrpSpPr>
      <p:grpSpPr>
        <a:xfrm>
          <a:off x="0" y="0"/>
          <a:ext cx="0" cy="0"/>
          <a:chOff x="0" y="0"/>
          <a:chExt cx="0" cy="0"/>
        </a:xfrm>
      </p:grpSpPr>
      <p:sp>
        <p:nvSpPr>
          <p:cNvPr id="116" name="Google Shape;116;p31"/>
          <p:cNvSpPr txBox="1"/>
          <p:nvPr>
            <p:ph type="title"/>
          </p:nvPr>
        </p:nvSpPr>
        <p:spPr>
          <a:xfrm>
            <a:off x="4435246" y="4451175"/>
            <a:ext cx="4080000" cy="994200"/>
          </a:xfrm>
          <a:prstGeom prst="rect">
            <a:avLst/>
          </a:prstGeom>
          <a:noFill/>
          <a:ln>
            <a:noFill/>
          </a:ln>
        </p:spPr>
        <p:txBody>
          <a:bodyPr anchorCtr="0" anchor="t" bIns="91425" lIns="91425" spcFirstLastPara="1" rIns="91425" wrap="square" tIns="91425">
            <a:normAutofit/>
          </a:bodyPr>
          <a:lstStyle>
            <a:lvl1pPr indent="0" lvl="0" marL="0" marR="0" rtl="0" algn="l">
              <a:lnSpc>
                <a:spcPct val="90000"/>
              </a:lnSpc>
              <a:spcBef>
                <a:spcPts val="0"/>
              </a:spcBef>
              <a:spcAft>
                <a:spcPts val="0"/>
              </a:spcAft>
              <a:buClr>
                <a:srgbClr val="000000"/>
              </a:buClr>
              <a:buSzPts val="3800"/>
              <a:buFont typeface="Calibri"/>
              <a:buNone/>
              <a:defRPr b="0" i="0" sz="33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9pPr>
          </a:lstStyle>
          <a:p/>
        </p:txBody>
      </p:sp>
      <p:sp>
        <p:nvSpPr>
          <p:cNvPr id="117" name="Google Shape;117;p31"/>
          <p:cNvSpPr txBox="1"/>
          <p:nvPr>
            <p:ph idx="12" type="sldNum"/>
          </p:nvPr>
        </p:nvSpPr>
        <p:spPr>
          <a:xfrm>
            <a:off x="6381012" y="228876"/>
            <a:ext cx="219300" cy="237300"/>
          </a:xfrm>
          <a:prstGeom prst="rect">
            <a:avLst/>
          </a:prstGeom>
          <a:noFill/>
          <a:ln>
            <a:noFill/>
          </a:ln>
        </p:spPr>
        <p:txBody>
          <a:bodyPr anchorCtr="0" anchor="t" bIns="17625" lIns="17625" spcFirstLastPara="1" rIns="17625" wrap="square" tIns="17625">
            <a:normAutofit lnSpcReduction="10000"/>
          </a:bodyPr>
          <a:lstStyle>
            <a:lvl1pPr indent="0" lvl="0"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1">
  <p:cSld name="Title Only 0_1">
    <p:spTree>
      <p:nvGrpSpPr>
        <p:cNvPr id="118" name="Shape 118"/>
        <p:cNvGrpSpPr/>
        <p:nvPr/>
      </p:nvGrpSpPr>
      <p:grpSpPr>
        <a:xfrm>
          <a:off x="0" y="0"/>
          <a:ext cx="0" cy="0"/>
          <a:chOff x="0" y="0"/>
          <a:chExt cx="0" cy="0"/>
        </a:xfrm>
      </p:grpSpPr>
      <p:sp>
        <p:nvSpPr>
          <p:cNvPr id="119" name="Google Shape;119;p32"/>
          <p:cNvSpPr txBox="1"/>
          <p:nvPr>
            <p:ph type="title"/>
          </p:nvPr>
        </p:nvSpPr>
        <p:spPr>
          <a:xfrm>
            <a:off x="4435246" y="4451175"/>
            <a:ext cx="4080000" cy="994200"/>
          </a:xfrm>
          <a:prstGeom prst="rect">
            <a:avLst/>
          </a:prstGeom>
          <a:noFill/>
          <a:ln>
            <a:noFill/>
          </a:ln>
        </p:spPr>
        <p:txBody>
          <a:bodyPr anchorCtr="0" anchor="t" bIns="91425" lIns="91425" spcFirstLastPara="1" rIns="91425" wrap="square" tIns="91425">
            <a:normAutofit/>
          </a:bodyPr>
          <a:lstStyle>
            <a:lvl1pPr indent="0" lvl="0" marL="0" marR="0" rtl="0" algn="l">
              <a:lnSpc>
                <a:spcPct val="90000"/>
              </a:lnSpc>
              <a:spcBef>
                <a:spcPts val="0"/>
              </a:spcBef>
              <a:spcAft>
                <a:spcPts val="0"/>
              </a:spcAft>
              <a:buClr>
                <a:srgbClr val="000000"/>
              </a:buClr>
              <a:buSzPts val="3800"/>
              <a:buFont typeface="Calibri"/>
              <a:buNone/>
              <a:defRPr b="0" i="0" sz="33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SzPts val="2800"/>
              <a:buFont typeface="Calibri"/>
              <a:buNone/>
              <a:defRPr b="0" i="0" sz="3300" u="none" cap="none" strike="noStrike">
                <a:solidFill>
                  <a:srgbClr val="000000"/>
                </a:solidFill>
                <a:latin typeface="Calibri"/>
                <a:ea typeface="Calibri"/>
                <a:cs typeface="Calibri"/>
                <a:sym typeface="Calibri"/>
              </a:defRPr>
            </a:lvl9pPr>
          </a:lstStyle>
          <a:p/>
        </p:txBody>
      </p:sp>
      <p:sp>
        <p:nvSpPr>
          <p:cNvPr id="120" name="Google Shape;120;p32"/>
          <p:cNvSpPr txBox="1"/>
          <p:nvPr>
            <p:ph idx="12" type="sldNum"/>
          </p:nvPr>
        </p:nvSpPr>
        <p:spPr>
          <a:xfrm>
            <a:off x="6381012" y="228876"/>
            <a:ext cx="219300" cy="237300"/>
          </a:xfrm>
          <a:prstGeom prst="rect">
            <a:avLst/>
          </a:prstGeom>
          <a:noFill/>
          <a:ln>
            <a:noFill/>
          </a:ln>
        </p:spPr>
        <p:txBody>
          <a:bodyPr anchorCtr="0" anchor="t" bIns="17625" lIns="17625" spcFirstLastPara="1" rIns="17625" wrap="square" tIns="17625">
            <a:normAutofit lnSpcReduction="10000"/>
          </a:bodyPr>
          <a:lstStyle>
            <a:lvl1pPr indent="0" lvl="0"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_6">
    <p:spTree>
      <p:nvGrpSpPr>
        <p:cNvPr id="121" name="Shape 121"/>
        <p:cNvGrpSpPr/>
        <p:nvPr/>
      </p:nvGrpSpPr>
      <p:grpSpPr>
        <a:xfrm>
          <a:off x="0" y="0"/>
          <a:ext cx="0" cy="0"/>
          <a:chOff x="0" y="0"/>
          <a:chExt cx="0" cy="0"/>
        </a:xfrm>
      </p:grpSpPr>
      <p:sp>
        <p:nvSpPr>
          <p:cNvPr id="122" name="Google Shape;122;p33"/>
          <p:cNvSpPr txBox="1"/>
          <p:nvPr>
            <p:ph type="title"/>
          </p:nvPr>
        </p:nvSpPr>
        <p:spPr>
          <a:xfrm>
            <a:off x="626375" y="159019"/>
            <a:ext cx="7891200" cy="5274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4200"/>
              <a:buFont typeface="Open Sans"/>
              <a:buNone/>
              <a:defRPr sz="4200">
                <a:solidFill>
                  <a:srgbClr val="FFFFFF"/>
                </a:solidFill>
              </a:defRPr>
            </a:lvl1pPr>
            <a:lvl2pPr lvl="1" rtl="0" algn="l">
              <a:lnSpc>
                <a:spcPct val="100000"/>
              </a:lnSpc>
              <a:spcBef>
                <a:spcPts val="0"/>
              </a:spcBef>
              <a:spcAft>
                <a:spcPts val="0"/>
              </a:spcAft>
              <a:buClr>
                <a:srgbClr val="FFFFFF"/>
              </a:buClr>
              <a:buSzPts val="2800"/>
              <a:buNone/>
              <a:defRPr>
                <a:solidFill>
                  <a:srgbClr val="FFFFFF"/>
                </a:solidFill>
              </a:defRPr>
            </a:lvl2pPr>
            <a:lvl3pPr lvl="2" rtl="0" algn="l">
              <a:lnSpc>
                <a:spcPct val="100000"/>
              </a:lnSpc>
              <a:spcBef>
                <a:spcPts val="0"/>
              </a:spcBef>
              <a:spcAft>
                <a:spcPts val="0"/>
              </a:spcAft>
              <a:buClr>
                <a:srgbClr val="FFFFFF"/>
              </a:buClr>
              <a:buSzPts val="2800"/>
              <a:buNone/>
              <a:defRPr>
                <a:solidFill>
                  <a:srgbClr val="FFFFFF"/>
                </a:solidFill>
              </a:defRPr>
            </a:lvl3pPr>
            <a:lvl4pPr lvl="3" rtl="0" algn="l">
              <a:lnSpc>
                <a:spcPct val="100000"/>
              </a:lnSpc>
              <a:spcBef>
                <a:spcPts val="0"/>
              </a:spcBef>
              <a:spcAft>
                <a:spcPts val="0"/>
              </a:spcAft>
              <a:buClr>
                <a:srgbClr val="FFFFFF"/>
              </a:buClr>
              <a:buSzPts val="2800"/>
              <a:buNone/>
              <a:defRPr>
                <a:solidFill>
                  <a:srgbClr val="FFFFFF"/>
                </a:solidFill>
              </a:defRPr>
            </a:lvl4pPr>
            <a:lvl5pPr lvl="4" rtl="0" algn="l">
              <a:lnSpc>
                <a:spcPct val="100000"/>
              </a:lnSpc>
              <a:spcBef>
                <a:spcPts val="0"/>
              </a:spcBef>
              <a:spcAft>
                <a:spcPts val="0"/>
              </a:spcAft>
              <a:buClr>
                <a:srgbClr val="FFFFFF"/>
              </a:buClr>
              <a:buSzPts val="2800"/>
              <a:buNone/>
              <a:defRPr>
                <a:solidFill>
                  <a:srgbClr val="FFFFFF"/>
                </a:solidFill>
              </a:defRPr>
            </a:lvl5pPr>
            <a:lvl6pPr lvl="5" rtl="0" algn="l">
              <a:lnSpc>
                <a:spcPct val="100000"/>
              </a:lnSpc>
              <a:spcBef>
                <a:spcPts val="0"/>
              </a:spcBef>
              <a:spcAft>
                <a:spcPts val="0"/>
              </a:spcAft>
              <a:buClr>
                <a:srgbClr val="FFFFFF"/>
              </a:buClr>
              <a:buSzPts val="2800"/>
              <a:buNone/>
              <a:defRPr>
                <a:solidFill>
                  <a:srgbClr val="FFFFFF"/>
                </a:solidFill>
              </a:defRPr>
            </a:lvl6pPr>
            <a:lvl7pPr lvl="6" rtl="0" algn="l">
              <a:lnSpc>
                <a:spcPct val="100000"/>
              </a:lnSpc>
              <a:spcBef>
                <a:spcPts val="0"/>
              </a:spcBef>
              <a:spcAft>
                <a:spcPts val="0"/>
              </a:spcAft>
              <a:buClr>
                <a:srgbClr val="FFFFFF"/>
              </a:buClr>
              <a:buSzPts val="2800"/>
              <a:buNone/>
              <a:defRPr>
                <a:solidFill>
                  <a:srgbClr val="FFFFFF"/>
                </a:solidFill>
              </a:defRPr>
            </a:lvl7pPr>
            <a:lvl8pPr lvl="7" rtl="0" algn="l">
              <a:lnSpc>
                <a:spcPct val="100000"/>
              </a:lnSpc>
              <a:spcBef>
                <a:spcPts val="0"/>
              </a:spcBef>
              <a:spcAft>
                <a:spcPts val="0"/>
              </a:spcAft>
              <a:buClr>
                <a:srgbClr val="FFFFFF"/>
              </a:buClr>
              <a:buSzPts val="2800"/>
              <a:buNone/>
              <a:defRPr>
                <a:solidFill>
                  <a:srgbClr val="FFFFFF"/>
                </a:solidFill>
              </a:defRPr>
            </a:lvl8pPr>
            <a:lvl9pPr lvl="8" rtl="0" algn="l">
              <a:lnSpc>
                <a:spcPct val="100000"/>
              </a:lnSpc>
              <a:spcBef>
                <a:spcPts val="0"/>
              </a:spcBef>
              <a:spcAft>
                <a:spcPts val="0"/>
              </a:spcAft>
              <a:buClr>
                <a:srgbClr val="FFFFFF"/>
              </a:buClr>
              <a:buSzPts val="2800"/>
              <a:buNone/>
              <a:defRPr>
                <a:solidFill>
                  <a:srgbClr val="FFFFFF"/>
                </a:solidFill>
              </a:defRPr>
            </a:lvl9pPr>
          </a:lstStyle>
          <a:p/>
        </p:txBody>
      </p:sp>
      <p:sp>
        <p:nvSpPr>
          <p:cNvPr id="123" name="Google Shape;123;p33"/>
          <p:cNvSpPr txBox="1"/>
          <p:nvPr>
            <p:ph idx="12" type="sldNum"/>
          </p:nvPr>
        </p:nvSpPr>
        <p:spPr>
          <a:xfrm>
            <a:off x="8556784" y="4749851"/>
            <a:ext cx="548700" cy="223200"/>
          </a:xfrm>
          <a:prstGeom prst="rect">
            <a:avLst/>
          </a:prstGeom>
        </p:spPr>
        <p:txBody>
          <a:bodyPr anchorCtr="0" anchor="t" bIns="91425" lIns="91425" spcFirstLastPara="1" rIns="91425" wrap="square" tIns="91425">
            <a:normAutofit fontScale="25000" lnSpcReduction="20000"/>
          </a:bodyPr>
          <a:lstStyle>
            <a:lvl1pPr lvl="0" rtl="0" algn="r">
              <a:buNone/>
              <a:defRPr sz="1200"/>
            </a:lvl1pPr>
            <a:lvl2pPr lvl="1" rtl="0" algn="r">
              <a:buNone/>
              <a:defRPr sz="1200"/>
            </a:lvl2pPr>
            <a:lvl3pPr lvl="2" rtl="0" algn="r">
              <a:buNone/>
              <a:defRPr sz="1200"/>
            </a:lvl3pPr>
            <a:lvl4pPr lvl="3" rtl="0" algn="r">
              <a:buNone/>
              <a:defRPr sz="1200"/>
            </a:lvl4pPr>
            <a:lvl5pPr lvl="4" rtl="0" algn="r">
              <a:buNone/>
              <a:defRPr sz="1200"/>
            </a:lvl5pPr>
            <a:lvl6pPr lvl="5" rtl="0" algn="r">
              <a:buNone/>
              <a:defRPr sz="1200"/>
            </a:lvl6pPr>
            <a:lvl7pPr lvl="6" rtl="0" algn="r">
              <a:buNone/>
              <a:defRPr sz="1200"/>
            </a:lvl7pPr>
            <a:lvl8pPr lvl="7" rtl="0" algn="r">
              <a:buNone/>
              <a:defRPr sz="1200"/>
            </a:lvl8pPr>
            <a:lvl9pPr lvl="8" rtl="0" algn="r">
              <a:buNone/>
              <a:defRPr sz="12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x">
  <p:cSld name="TITLE_AND_BODY">
    <p:bg>
      <p:bgPr>
        <a:solidFill>
          <a:srgbClr val="00BFF3"/>
        </a:solidFill>
      </p:bgPr>
    </p:bg>
    <p:spTree>
      <p:nvGrpSpPr>
        <p:cNvPr id="128" name="Shape 128"/>
        <p:cNvGrpSpPr/>
        <p:nvPr/>
      </p:nvGrpSpPr>
      <p:grpSpPr>
        <a:xfrm>
          <a:off x="0" y="0"/>
          <a:ext cx="0" cy="0"/>
          <a:chOff x="0" y="0"/>
          <a:chExt cx="0" cy="0"/>
        </a:xfrm>
      </p:grpSpPr>
      <p:sp>
        <p:nvSpPr>
          <p:cNvPr id="129" name="Google Shape;129;p35"/>
          <p:cNvSpPr txBox="1"/>
          <p:nvPr>
            <p:ph idx="1" type="body"/>
          </p:nvPr>
        </p:nvSpPr>
        <p:spPr>
          <a:xfrm>
            <a:off x="457200" y="912876"/>
            <a:ext cx="8229600" cy="264900"/>
          </a:xfrm>
          <a:prstGeom prst="rect">
            <a:avLst/>
          </a:prstGeom>
          <a:noFill/>
          <a:ln>
            <a:noFill/>
          </a:ln>
        </p:spPr>
        <p:txBody>
          <a:bodyPr anchorCtr="0" anchor="ctr" bIns="19050" lIns="19050" spcFirstLastPara="1" rIns="19050" wrap="square" tIns="19050">
            <a:normAutofit/>
          </a:bodyPr>
          <a:lstStyle>
            <a:lvl1pPr indent="-228600" lvl="0" marL="457200" rtl="0" algn="l">
              <a:lnSpc>
                <a:spcPct val="120000"/>
              </a:lnSpc>
              <a:spcBef>
                <a:spcPts val="0"/>
              </a:spcBef>
              <a:spcAft>
                <a:spcPts val="0"/>
              </a:spcAft>
              <a:buClr>
                <a:srgbClr val="FFFFFF"/>
              </a:buClr>
              <a:buSzPts val="1400"/>
              <a:buFont typeface="Proxima Nova Extrabold"/>
              <a:buNone/>
              <a:defRPr sz="1400" cap="none">
                <a:solidFill>
                  <a:srgbClr val="FFFFFF"/>
                </a:solidFill>
                <a:latin typeface="Proxima Nova Extrabold"/>
                <a:ea typeface="Proxima Nova Extrabold"/>
                <a:cs typeface="Proxima Nova Extrabold"/>
                <a:sym typeface="Proxima Nova Extrabold"/>
              </a:defRPr>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30" name="Google Shape;130;p35"/>
          <p:cNvSpPr txBox="1"/>
          <p:nvPr>
            <p:ph idx="2" type="body"/>
          </p:nvPr>
        </p:nvSpPr>
        <p:spPr>
          <a:xfrm>
            <a:off x="457200" y="3243263"/>
            <a:ext cx="8229600" cy="785700"/>
          </a:xfrm>
          <a:prstGeom prst="rect">
            <a:avLst/>
          </a:prstGeom>
          <a:noFill/>
          <a:ln>
            <a:noFill/>
          </a:ln>
        </p:spPr>
        <p:txBody>
          <a:bodyPr anchorCtr="0" anchor="t" bIns="19050" lIns="19050" spcFirstLastPara="1" rIns="19050" wrap="square" tIns="19050">
            <a:normAutofit/>
          </a:bodyPr>
          <a:lstStyle>
            <a:lvl1pPr indent="-228600" lvl="0" marL="4572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1pPr>
            <a:lvl2pPr indent="-228600" lvl="1" marL="9144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2pPr>
            <a:lvl3pPr indent="-228600" lvl="2" marL="13716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3pPr>
            <a:lvl4pPr indent="-228600" lvl="3" marL="18288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4pPr>
            <a:lvl5pPr indent="-228600" lvl="4" marL="22860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31" name="Google Shape;131;p35"/>
          <p:cNvSpPr txBox="1"/>
          <p:nvPr>
            <p:ph type="title"/>
          </p:nvPr>
        </p:nvSpPr>
        <p:spPr>
          <a:xfrm>
            <a:off x="457200" y="1172766"/>
            <a:ext cx="8229600" cy="2071800"/>
          </a:xfrm>
          <a:prstGeom prst="rect">
            <a:avLst/>
          </a:prstGeom>
          <a:noFill/>
          <a:ln>
            <a:noFill/>
          </a:ln>
        </p:spPr>
        <p:txBody>
          <a:bodyPr anchorCtr="0" anchor="t" bIns="19050" lIns="19050" spcFirstLastPara="1" rIns="19050" wrap="square" tIns="19050">
            <a:normAutofit/>
          </a:bodyPr>
          <a:lstStyle>
            <a:lvl1pPr lvl="0" rtl="0" algn="l">
              <a:lnSpc>
                <a:spcPct val="70000"/>
              </a:lnSpc>
              <a:spcBef>
                <a:spcPts val="0"/>
              </a:spcBef>
              <a:spcAft>
                <a:spcPts val="0"/>
              </a:spcAft>
              <a:buClr>
                <a:srgbClr val="FFFFFF"/>
              </a:buClr>
              <a:buSzPts val="8300"/>
              <a:buFont typeface="Arial"/>
              <a:buNone/>
              <a:defRPr b="0" sz="8300" cap="none">
                <a:solidFill>
                  <a:srgbClr val="FFFFFF"/>
                </a:solidFill>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132" name="Google Shape;132;p35"/>
          <p:cNvSpPr txBox="1"/>
          <p:nvPr>
            <p:ph idx="12" type="sldNum"/>
          </p:nvPr>
        </p:nvSpPr>
        <p:spPr>
          <a:xfrm>
            <a:off x="8858250" y="4905375"/>
            <a:ext cx="126300" cy="146100"/>
          </a:xfrm>
          <a:prstGeom prst="rect">
            <a:avLst/>
          </a:prstGeom>
          <a:noFill/>
          <a:ln>
            <a:noFill/>
          </a:ln>
        </p:spPr>
        <p:txBody>
          <a:bodyPr anchorCtr="0" anchor="b" bIns="19050" lIns="19050" spcFirstLastPara="1" rIns="19050" wrap="square" tIns="19050">
            <a:spAutoFit/>
          </a:bodyPr>
          <a:lstStyle>
            <a:lvl1pPr indent="0" lvl="0"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1pPr>
            <a:lvl2pPr indent="0" lvl="1"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2pPr>
            <a:lvl3pPr indent="0" lvl="2"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3pPr>
            <a:lvl4pPr indent="0" lvl="3"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4pPr>
            <a:lvl5pPr indent="0" lvl="4"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5pPr>
            <a:lvl6pPr indent="0" lvl="5"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6pPr>
            <a:lvl7pPr indent="0" lvl="6"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7pPr>
            <a:lvl8pPr indent="0" lvl="7"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8pPr>
            <a:lvl9pPr indent="0" lvl="8"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latin typeface="Helvetica Neue"/>
              <a:ea typeface="Helvetica Neue"/>
              <a:cs typeface="Helvetica Neue"/>
              <a:sym typeface="Helvetica Neue"/>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33" name="Shape 133"/>
        <p:cNvGrpSpPr/>
        <p:nvPr/>
      </p:nvGrpSpPr>
      <p:grpSpPr>
        <a:xfrm>
          <a:off x="0" y="0"/>
          <a:ext cx="0" cy="0"/>
          <a:chOff x="0" y="0"/>
          <a:chExt cx="0" cy="0"/>
        </a:xfrm>
      </p:grpSpPr>
      <p:sp>
        <p:nvSpPr>
          <p:cNvPr id="134" name="Google Shape;134;p36"/>
          <p:cNvSpPr txBox="1"/>
          <p:nvPr>
            <p:ph type="title"/>
          </p:nvPr>
        </p:nvSpPr>
        <p:spPr>
          <a:xfrm>
            <a:off x="457200" y="457200"/>
            <a:ext cx="8229600" cy="861900"/>
          </a:xfrm>
          <a:prstGeom prst="rect">
            <a:avLst/>
          </a:prstGeom>
          <a:noFill/>
          <a:ln>
            <a:noFill/>
          </a:ln>
        </p:spPr>
        <p:txBody>
          <a:bodyPr anchorCtr="0" anchor="t" bIns="19050" lIns="19050" spcFirstLastPara="1" rIns="19050" wrap="square" tIns="19050">
            <a:normAutofit/>
          </a:bodyPr>
          <a:lstStyle>
            <a:lvl1pPr lvl="0" rtl="0" algn="l">
              <a:lnSpc>
                <a:spcPct val="70000"/>
              </a:lnSpc>
              <a:spcBef>
                <a:spcPts val="0"/>
              </a:spcBef>
              <a:spcAft>
                <a:spcPts val="0"/>
              </a:spcAft>
              <a:buClr>
                <a:srgbClr val="00BFF3"/>
              </a:buClr>
              <a:buSzPts val="5300"/>
              <a:buFont typeface="Arial"/>
              <a:buNone/>
              <a:defRPr b="0" sz="5300" cap="none">
                <a:solidFill>
                  <a:srgbClr val="00BFF3"/>
                </a:solidFill>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135" name="Google Shape;135;p36"/>
          <p:cNvSpPr txBox="1"/>
          <p:nvPr>
            <p:ph idx="12" type="sldNum"/>
          </p:nvPr>
        </p:nvSpPr>
        <p:spPr>
          <a:xfrm>
            <a:off x="8858250" y="4905375"/>
            <a:ext cx="126300" cy="146100"/>
          </a:xfrm>
          <a:prstGeom prst="rect">
            <a:avLst/>
          </a:prstGeom>
          <a:noFill/>
          <a:ln>
            <a:noFill/>
          </a:ln>
        </p:spPr>
        <p:txBody>
          <a:bodyPr anchorCtr="0" anchor="b" bIns="19050" lIns="19050" spcFirstLastPara="1" rIns="19050" wrap="square" tIns="19050">
            <a:spAutoFit/>
          </a:bodyPr>
          <a:lstStyle>
            <a:lvl1pPr indent="0" lvl="0"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1pPr>
            <a:lvl2pPr indent="0" lvl="1"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2pPr>
            <a:lvl3pPr indent="0" lvl="2"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3pPr>
            <a:lvl4pPr indent="0" lvl="3"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4pPr>
            <a:lvl5pPr indent="0" lvl="4"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5pPr>
            <a:lvl6pPr indent="0" lvl="5"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6pPr>
            <a:lvl7pPr indent="0" lvl="6"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7pPr>
            <a:lvl8pPr indent="0" lvl="7"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8pPr>
            <a:lvl9pPr indent="0" lvl="8"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latin typeface="Helvetica Neue"/>
              <a:ea typeface="Helvetica Neue"/>
              <a:cs typeface="Helvetica Neue"/>
              <a:sym typeface="Helvetica Neue"/>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bg>
      <p:bgPr>
        <a:solidFill>
          <a:srgbClr val="FFC617"/>
        </a:solidFill>
      </p:bgPr>
    </p:bg>
    <p:spTree>
      <p:nvGrpSpPr>
        <p:cNvPr id="136" name="Shape 136"/>
        <p:cNvGrpSpPr/>
        <p:nvPr/>
      </p:nvGrpSpPr>
      <p:grpSpPr>
        <a:xfrm>
          <a:off x="0" y="0"/>
          <a:ext cx="0" cy="0"/>
          <a:chOff x="0" y="0"/>
          <a:chExt cx="0" cy="0"/>
        </a:xfrm>
      </p:grpSpPr>
      <p:sp>
        <p:nvSpPr>
          <p:cNvPr id="137" name="Google Shape;137;p37"/>
          <p:cNvSpPr txBox="1"/>
          <p:nvPr>
            <p:ph type="title"/>
          </p:nvPr>
        </p:nvSpPr>
        <p:spPr>
          <a:xfrm>
            <a:off x="457200" y="457200"/>
            <a:ext cx="8229600" cy="861900"/>
          </a:xfrm>
          <a:prstGeom prst="rect">
            <a:avLst/>
          </a:prstGeom>
          <a:noFill/>
          <a:ln>
            <a:noFill/>
          </a:ln>
        </p:spPr>
        <p:txBody>
          <a:bodyPr anchorCtr="0" anchor="t" bIns="19050" lIns="19050" spcFirstLastPara="1" rIns="19050" wrap="square" tIns="19050">
            <a:normAutofit/>
          </a:bodyPr>
          <a:lstStyle>
            <a:lvl1pPr lvl="0" rtl="0" algn="l">
              <a:lnSpc>
                <a:spcPct val="60000"/>
              </a:lnSpc>
              <a:spcBef>
                <a:spcPts val="0"/>
              </a:spcBef>
              <a:spcAft>
                <a:spcPts val="0"/>
              </a:spcAft>
              <a:buClr>
                <a:srgbClr val="FFFFFF"/>
              </a:buClr>
              <a:buSzPts val="5300"/>
              <a:buFont typeface="Arial"/>
              <a:buNone/>
              <a:defRPr b="0" sz="5300" cap="none">
                <a:solidFill>
                  <a:srgbClr val="FFFFFF"/>
                </a:solidFill>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138" name="Google Shape;138;p37"/>
          <p:cNvSpPr txBox="1"/>
          <p:nvPr>
            <p:ph idx="1" type="body"/>
          </p:nvPr>
        </p:nvSpPr>
        <p:spPr>
          <a:xfrm>
            <a:off x="457200" y="1347788"/>
            <a:ext cx="8229600" cy="3338400"/>
          </a:xfrm>
          <a:prstGeom prst="rect">
            <a:avLst/>
          </a:prstGeom>
          <a:noFill/>
          <a:ln>
            <a:noFill/>
          </a:ln>
        </p:spPr>
        <p:txBody>
          <a:bodyPr anchorCtr="0" anchor="t" bIns="19050" lIns="19050" spcFirstLastPara="1" rIns="19050" wrap="square" tIns="19050">
            <a:normAutofit/>
          </a:bodyPr>
          <a:lstStyle>
            <a:lvl1pPr indent="-228600" lvl="0" marL="457200" rtl="0" algn="l">
              <a:lnSpc>
                <a:spcPct val="140000"/>
              </a:lnSpc>
              <a:spcBef>
                <a:spcPts val="0"/>
              </a:spcBef>
              <a:spcAft>
                <a:spcPts val="0"/>
              </a:spcAft>
              <a:buClr>
                <a:srgbClr val="000000"/>
              </a:buClr>
              <a:buSzPts val="2000"/>
              <a:buFont typeface="Proxima Nova"/>
              <a:buNone/>
              <a:defRPr b="1" sz="2000">
                <a:latin typeface="Proxima Nova"/>
                <a:ea typeface="Proxima Nova"/>
                <a:cs typeface="Proxima Nova"/>
                <a:sym typeface="Proxima Nova"/>
              </a:defRPr>
            </a:lvl1pPr>
            <a:lvl2pPr indent="-228600" lvl="1" marL="914400" rtl="0" algn="l">
              <a:lnSpc>
                <a:spcPct val="140000"/>
              </a:lnSpc>
              <a:spcBef>
                <a:spcPts val="0"/>
              </a:spcBef>
              <a:spcAft>
                <a:spcPts val="0"/>
              </a:spcAft>
              <a:buClr>
                <a:srgbClr val="000000"/>
              </a:buClr>
              <a:buSzPts val="2000"/>
              <a:buFont typeface="Proxima Nova"/>
              <a:buNone/>
              <a:defRPr b="1" sz="2000">
                <a:latin typeface="Proxima Nova"/>
                <a:ea typeface="Proxima Nova"/>
                <a:cs typeface="Proxima Nova"/>
                <a:sym typeface="Proxima Nova"/>
              </a:defRPr>
            </a:lvl2pPr>
            <a:lvl3pPr indent="-228600" lvl="2" marL="1371600" rtl="0" algn="l">
              <a:lnSpc>
                <a:spcPct val="140000"/>
              </a:lnSpc>
              <a:spcBef>
                <a:spcPts val="0"/>
              </a:spcBef>
              <a:spcAft>
                <a:spcPts val="0"/>
              </a:spcAft>
              <a:buClr>
                <a:srgbClr val="000000"/>
              </a:buClr>
              <a:buSzPts val="2000"/>
              <a:buFont typeface="Proxima Nova"/>
              <a:buNone/>
              <a:defRPr b="1" sz="2000">
                <a:latin typeface="Proxima Nova"/>
                <a:ea typeface="Proxima Nova"/>
                <a:cs typeface="Proxima Nova"/>
                <a:sym typeface="Proxima Nova"/>
              </a:defRPr>
            </a:lvl3pPr>
            <a:lvl4pPr indent="-228600" lvl="3" marL="1828800" rtl="0" algn="l">
              <a:lnSpc>
                <a:spcPct val="140000"/>
              </a:lnSpc>
              <a:spcBef>
                <a:spcPts val="0"/>
              </a:spcBef>
              <a:spcAft>
                <a:spcPts val="0"/>
              </a:spcAft>
              <a:buClr>
                <a:srgbClr val="000000"/>
              </a:buClr>
              <a:buSzPts val="2000"/>
              <a:buFont typeface="Proxima Nova"/>
              <a:buNone/>
              <a:defRPr b="1" sz="2000">
                <a:latin typeface="Proxima Nova"/>
                <a:ea typeface="Proxima Nova"/>
                <a:cs typeface="Proxima Nova"/>
                <a:sym typeface="Proxima Nova"/>
              </a:defRPr>
            </a:lvl4pPr>
            <a:lvl5pPr indent="-228600" lvl="4" marL="2286000" rtl="0" algn="l">
              <a:lnSpc>
                <a:spcPct val="140000"/>
              </a:lnSpc>
              <a:spcBef>
                <a:spcPts val="0"/>
              </a:spcBef>
              <a:spcAft>
                <a:spcPts val="0"/>
              </a:spcAft>
              <a:buClr>
                <a:srgbClr val="000000"/>
              </a:buClr>
              <a:buSzPts val="2000"/>
              <a:buFont typeface="Proxima Nova"/>
              <a:buNone/>
              <a:defRPr b="1" sz="2000">
                <a:latin typeface="Proxima Nova"/>
                <a:ea typeface="Proxima Nova"/>
                <a:cs typeface="Proxima Nova"/>
                <a:sym typeface="Proxima Nova"/>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39" name="Google Shape;139;p37"/>
          <p:cNvSpPr txBox="1"/>
          <p:nvPr>
            <p:ph idx="12" type="sldNum"/>
          </p:nvPr>
        </p:nvSpPr>
        <p:spPr>
          <a:xfrm>
            <a:off x="8858250" y="4905375"/>
            <a:ext cx="126300" cy="146100"/>
          </a:xfrm>
          <a:prstGeom prst="rect">
            <a:avLst/>
          </a:prstGeom>
          <a:noFill/>
          <a:ln>
            <a:noFill/>
          </a:ln>
        </p:spPr>
        <p:txBody>
          <a:bodyPr anchorCtr="0" anchor="b" bIns="19050" lIns="19050" spcFirstLastPara="1" rIns="19050" wrap="square" tIns="19050">
            <a:spAutoFit/>
          </a:bodyPr>
          <a:lstStyle>
            <a:lvl1pPr indent="0" lvl="0"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1pPr>
            <a:lvl2pPr indent="0" lvl="1"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2pPr>
            <a:lvl3pPr indent="0" lvl="2"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3pPr>
            <a:lvl4pPr indent="0" lvl="3"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4pPr>
            <a:lvl5pPr indent="0" lvl="4"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5pPr>
            <a:lvl6pPr indent="0" lvl="5"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6pPr>
            <a:lvl7pPr indent="0" lvl="6"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7pPr>
            <a:lvl8pPr indent="0" lvl="7"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8pPr>
            <a:lvl9pPr indent="0" lvl="8"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latin typeface="Helvetica Neue"/>
              <a:ea typeface="Helvetica Neue"/>
              <a:cs typeface="Helvetica Neue"/>
              <a:sym typeface="Helvetica Neue"/>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2">
    <p:spTree>
      <p:nvGrpSpPr>
        <p:cNvPr id="140" name="Shape 140"/>
        <p:cNvGrpSpPr/>
        <p:nvPr/>
      </p:nvGrpSpPr>
      <p:grpSpPr>
        <a:xfrm>
          <a:off x="0" y="0"/>
          <a:ext cx="0" cy="0"/>
          <a:chOff x="0" y="0"/>
          <a:chExt cx="0" cy="0"/>
        </a:xfrm>
      </p:grpSpPr>
      <p:sp>
        <p:nvSpPr>
          <p:cNvPr id="141" name="Google Shape;141;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rgbClr val="000000"/>
              </a:buClr>
              <a:buSzPts val="2800"/>
              <a:buFont typeface="Arial"/>
              <a:buNone/>
              <a:defRPr b="0" sz="2800">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142" name="Google Shape;142;p3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Clr>
                <a:srgbClr val="595959"/>
              </a:buClr>
              <a:buSzPts val="1800"/>
              <a:buFont typeface="Arial"/>
              <a:buChar char="●"/>
              <a:defRPr>
                <a:solidFill>
                  <a:srgbClr val="595959"/>
                </a:solidFill>
                <a:latin typeface="Arial"/>
                <a:ea typeface="Arial"/>
                <a:cs typeface="Arial"/>
                <a:sym typeface="Arial"/>
              </a:defRPr>
            </a:lvl1pPr>
            <a:lvl2pPr indent="-342900" lvl="1" marL="914400" rtl="0" algn="l">
              <a:lnSpc>
                <a:spcPct val="115000"/>
              </a:lnSpc>
              <a:spcBef>
                <a:spcPts val="0"/>
              </a:spcBef>
              <a:spcAft>
                <a:spcPts val="0"/>
              </a:spcAft>
              <a:buClr>
                <a:srgbClr val="595959"/>
              </a:buClr>
              <a:buSzPts val="1800"/>
              <a:buFont typeface="Arial"/>
              <a:buChar char="○"/>
              <a:defRPr>
                <a:solidFill>
                  <a:srgbClr val="595959"/>
                </a:solidFill>
                <a:latin typeface="Arial"/>
                <a:ea typeface="Arial"/>
                <a:cs typeface="Arial"/>
                <a:sym typeface="Arial"/>
              </a:defRPr>
            </a:lvl2pPr>
            <a:lvl3pPr indent="-342900" lvl="2" marL="1371600" rtl="0" algn="l">
              <a:lnSpc>
                <a:spcPct val="115000"/>
              </a:lnSpc>
              <a:spcBef>
                <a:spcPts val="0"/>
              </a:spcBef>
              <a:spcAft>
                <a:spcPts val="0"/>
              </a:spcAft>
              <a:buClr>
                <a:srgbClr val="595959"/>
              </a:buClr>
              <a:buSzPts val="1800"/>
              <a:buFont typeface="Arial"/>
              <a:buChar char="■"/>
              <a:defRPr>
                <a:solidFill>
                  <a:srgbClr val="595959"/>
                </a:solidFill>
                <a:latin typeface="Arial"/>
                <a:ea typeface="Arial"/>
                <a:cs typeface="Arial"/>
                <a:sym typeface="Arial"/>
              </a:defRPr>
            </a:lvl3pPr>
            <a:lvl4pPr indent="-342900" lvl="3" marL="1828800" rtl="0" algn="l">
              <a:lnSpc>
                <a:spcPct val="115000"/>
              </a:lnSpc>
              <a:spcBef>
                <a:spcPts val="0"/>
              </a:spcBef>
              <a:spcAft>
                <a:spcPts val="0"/>
              </a:spcAft>
              <a:buClr>
                <a:srgbClr val="595959"/>
              </a:buClr>
              <a:buSzPts val="1800"/>
              <a:buFont typeface="Arial"/>
              <a:buChar char="●"/>
              <a:defRPr>
                <a:solidFill>
                  <a:srgbClr val="595959"/>
                </a:solidFill>
                <a:latin typeface="Arial"/>
                <a:ea typeface="Arial"/>
                <a:cs typeface="Arial"/>
                <a:sym typeface="Arial"/>
              </a:defRPr>
            </a:lvl4pPr>
            <a:lvl5pPr indent="-342900" lvl="4" marL="2286000" rtl="0" algn="l">
              <a:lnSpc>
                <a:spcPct val="115000"/>
              </a:lnSpc>
              <a:spcBef>
                <a:spcPts val="0"/>
              </a:spcBef>
              <a:spcAft>
                <a:spcPts val="0"/>
              </a:spcAft>
              <a:buClr>
                <a:srgbClr val="595959"/>
              </a:buClr>
              <a:buSzPts val="1800"/>
              <a:buFont typeface="Arial"/>
              <a:buChar char="○"/>
              <a:defRPr>
                <a:solidFill>
                  <a:srgbClr val="595959"/>
                </a:solidFill>
                <a:latin typeface="Arial"/>
                <a:ea typeface="Arial"/>
                <a:cs typeface="Arial"/>
                <a:sym typeface="Arial"/>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43" name="Google Shape;143;p38"/>
          <p:cNvSpPr txBox="1"/>
          <p:nvPr>
            <p:ph idx="12" type="sldNum"/>
          </p:nvPr>
        </p:nvSpPr>
        <p:spPr>
          <a:xfrm>
            <a:off x="8695814" y="4696799"/>
            <a:ext cx="325500" cy="326400"/>
          </a:xfrm>
          <a:prstGeom prst="rect">
            <a:avLst/>
          </a:prstGeom>
          <a:noFill/>
          <a:ln>
            <a:noFill/>
          </a:ln>
        </p:spPr>
        <p:txBody>
          <a:bodyPr anchorCtr="0" anchor="ctr" bIns="91425" lIns="91425" spcFirstLastPara="1" rIns="91425" wrap="square" tIns="91425">
            <a:normAutofit lnSpcReduction="10000"/>
          </a:bodyPr>
          <a:lstStyle>
            <a:lvl1pPr indent="0" lvl="0" marL="0" marR="0" rtl="0" algn="r">
              <a:lnSpc>
                <a:spcPct val="100000"/>
              </a:lnSpc>
              <a:spcBef>
                <a:spcPts val="0"/>
              </a:spcBef>
              <a:spcAft>
                <a:spcPts val="0"/>
              </a:spcAft>
              <a:buClr>
                <a:srgbClr val="595959"/>
              </a:buClr>
              <a:buSzPts val="1000"/>
              <a:buFont typeface="Arial"/>
              <a:buNone/>
              <a:defRPr sz="1000">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1000"/>
              <a:buFont typeface="Arial"/>
              <a:buNone/>
              <a:defRPr sz="1000">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1000"/>
              <a:buFont typeface="Arial"/>
              <a:buNone/>
              <a:defRPr sz="1000">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1000"/>
              <a:buFont typeface="Arial"/>
              <a:buNone/>
              <a:defRPr sz="1000">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1000"/>
              <a:buFont typeface="Arial"/>
              <a:buNone/>
              <a:defRPr sz="1000">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1000"/>
              <a:buFont typeface="Arial"/>
              <a:buNone/>
              <a:defRPr sz="1000">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1000"/>
              <a:buFont typeface="Arial"/>
              <a:buNone/>
              <a:defRPr sz="1000">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1000"/>
              <a:buFont typeface="Arial"/>
              <a:buNone/>
              <a:defRPr sz="1000">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1000"/>
              <a:buFont typeface="Arial"/>
              <a:buNone/>
              <a:defRPr sz="1000">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700">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p:cSld name="Title Only 0">
    <p:spTree>
      <p:nvGrpSpPr>
        <p:cNvPr id="144" name="Shape 144"/>
        <p:cNvGrpSpPr/>
        <p:nvPr/>
      </p:nvGrpSpPr>
      <p:grpSpPr>
        <a:xfrm>
          <a:off x="0" y="0"/>
          <a:ext cx="0" cy="0"/>
          <a:chOff x="0" y="0"/>
          <a:chExt cx="0" cy="0"/>
        </a:xfrm>
      </p:grpSpPr>
      <p:sp>
        <p:nvSpPr>
          <p:cNvPr id="145" name="Google Shape;145;p39"/>
          <p:cNvSpPr txBox="1"/>
          <p:nvPr>
            <p:ph type="title"/>
          </p:nvPr>
        </p:nvSpPr>
        <p:spPr>
          <a:xfrm>
            <a:off x="4435246" y="4451175"/>
            <a:ext cx="4080000" cy="994200"/>
          </a:xfrm>
          <a:prstGeom prst="rect">
            <a:avLst/>
          </a:prstGeom>
          <a:noFill/>
          <a:ln>
            <a:noFill/>
          </a:ln>
        </p:spPr>
        <p:txBody>
          <a:bodyPr anchorCtr="0" anchor="t" bIns="91425" lIns="91425" spcFirstLastPara="1" rIns="91425" wrap="square" tIns="91425">
            <a:normAutofit/>
          </a:bodyPr>
          <a:lstStyle>
            <a:lvl1pPr lvl="0" rtl="0" algn="l">
              <a:lnSpc>
                <a:spcPct val="90000"/>
              </a:lnSpc>
              <a:spcBef>
                <a:spcPts val="0"/>
              </a:spcBef>
              <a:spcAft>
                <a:spcPts val="0"/>
              </a:spcAft>
              <a:buClr>
                <a:srgbClr val="000000"/>
              </a:buClr>
              <a:buSzPts val="3300"/>
              <a:buFont typeface="Calibri"/>
              <a:buNone/>
              <a:defRPr b="0" sz="3300">
                <a:latin typeface="Calibri"/>
                <a:ea typeface="Calibri"/>
                <a:cs typeface="Calibri"/>
                <a:sym typeface="Calibri"/>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146" name="Google Shape;146;p39"/>
          <p:cNvSpPr txBox="1"/>
          <p:nvPr>
            <p:ph idx="12" type="sldNum"/>
          </p:nvPr>
        </p:nvSpPr>
        <p:spPr>
          <a:xfrm>
            <a:off x="6381012" y="228876"/>
            <a:ext cx="213900" cy="207000"/>
          </a:xfrm>
          <a:prstGeom prst="rect">
            <a:avLst/>
          </a:prstGeom>
          <a:noFill/>
          <a:ln>
            <a:noFill/>
          </a:ln>
        </p:spPr>
        <p:txBody>
          <a:bodyPr anchorCtr="0" anchor="t" bIns="17625" lIns="17625" spcFirstLastPara="1" rIns="17625" wrap="square" tIns="17625">
            <a:normAutofit lnSpcReduction="10000"/>
          </a:bodyPr>
          <a:lstStyle>
            <a:lvl1pPr indent="0" lvl="0" marL="0" marR="0" rtl="0" algn="l">
              <a:lnSpc>
                <a:spcPct val="90000"/>
              </a:lnSpc>
              <a:spcBef>
                <a:spcPts val="0"/>
              </a:spcBef>
              <a:spcAft>
                <a:spcPts val="0"/>
              </a:spcAft>
              <a:buClr>
                <a:srgbClr val="000000"/>
              </a:buClr>
              <a:buSzPts val="1400"/>
              <a:buFont typeface="Calibri"/>
              <a:buNone/>
              <a:defRPr sz="1400">
                <a:latin typeface="Calibri"/>
                <a:ea typeface="Calibri"/>
                <a:cs typeface="Calibri"/>
                <a:sym typeface="Calibri"/>
              </a:defRPr>
            </a:lvl1pPr>
            <a:lvl2pPr indent="0" lvl="1" marL="0" marR="0" rtl="0" algn="l">
              <a:lnSpc>
                <a:spcPct val="90000"/>
              </a:lnSpc>
              <a:spcBef>
                <a:spcPts val="0"/>
              </a:spcBef>
              <a:spcAft>
                <a:spcPts val="0"/>
              </a:spcAft>
              <a:buClr>
                <a:srgbClr val="000000"/>
              </a:buClr>
              <a:buSzPts val="1400"/>
              <a:buFont typeface="Calibri"/>
              <a:buNone/>
              <a:defRPr sz="1400">
                <a:latin typeface="Calibri"/>
                <a:ea typeface="Calibri"/>
                <a:cs typeface="Calibri"/>
                <a:sym typeface="Calibri"/>
              </a:defRPr>
            </a:lvl2pPr>
            <a:lvl3pPr indent="0" lvl="2" marL="0" marR="0" rtl="0" algn="l">
              <a:lnSpc>
                <a:spcPct val="90000"/>
              </a:lnSpc>
              <a:spcBef>
                <a:spcPts val="0"/>
              </a:spcBef>
              <a:spcAft>
                <a:spcPts val="0"/>
              </a:spcAft>
              <a:buClr>
                <a:srgbClr val="000000"/>
              </a:buClr>
              <a:buSzPts val="1400"/>
              <a:buFont typeface="Calibri"/>
              <a:buNone/>
              <a:defRPr sz="1400">
                <a:latin typeface="Calibri"/>
                <a:ea typeface="Calibri"/>
                <a:cs typeface="Calibri"/>
                <a:sym typeface="Calibri"/>
              </a:defRPr>
            </a:lvl3pPr>
            <a:lvl4pPr indent="0" lvl="3" marL="0" marR="0" rtl="0" algn="l">
              <a:lnSpc>
                <a:spcPct val="90000"/>
              </a:lnSpc>
              <a:spcBef>
                <a:spcPts val="0"/>
              </a:spcBef>
              <a:spcAft>
                <a:spcPts val="0"/>
              </a:spcAft>
              <a:buClr>
                <a:srgbClr val="000000"/>
              </a:buClr>
              <a:buSzPts val="1400"/>
              <a:buFont typeface="Calibri"/>
              <a:buNone/>
              <a:defRPr sz="1400">
                <a:latin typeface="Calibri"/>
                <a:ea typeface="Calibri"/>
                <a:cs typeface="Calibri"/>
                <a:sym typeface="Calibri"/>
              </a:defRPr>
            </a:lvl4pPr>
            <a:lvl5pPr indent="0" lvl="4" marL="0" marR="0" rtl="0" algn="l">
              <a:lnSpc>
                <a:spcPct val="90000"/>
              </a:lnSpc>
              <a:spcBef>
                <a:spcPts val="0"/>
              </a:spcBef>
              <a:spcAft>
                <a:spcPts val="0"/>
              </a:spcAft>
              <a:buClr>
                <a:srgbClr val="000000"/>
              </a:buClr>
              <a:buSzPts val="1400"/>
              <a:buFont typeface="Calibri"/>
              <a:buNone/>
              <a:defRPr sz="1400">
                <a:latin typeface="Calibri"/>
                <a:ea typeface="Calibri"/>
                <a:cs typeface="Calibri"/>
                <a:sym typeface="Calibri"/>
              </a:defRPr>
            </a:lvl5pPr>
            <a:lvl6pPr indent="0" lvl="5" marL="0" marR="0" rtl="0" algn="l">
              <a:lnSpc>
                <a:spcPct val="90000"/>
              </a:lnSpc>
              <a:spcBef>
                <a:spcPts val="0"/>
              </a:spcBef>
              <a:spcAft>
                <a:spcPts val="0"/>
              </a:spcAft>
              <a:buClr>
                <a:srgbClr val="000000"/>
              </a:buClr>
              <a:buSzPts val="1400"/>
              <a:buFont typeface="Calibri"/>
              <a:buNone/>
              <a:defRPr sz="1400">
                <a:latin typeface="Calibri"/>
                <a:ea typeface="Calibri"/>
                <a:cs typeface="Calibri"/>
                <a:sym typeface="Calibri"/>
              </a:defRPr>
            </a:lvl6pPr>
            <a:lvl7pPr indent="0" lvl="6" marL="0" marR="0" rtl="0" algn="l">
              <a:lnSpc>
                <a:spcPct val="90000"/>
              </a:lnSpc>
              <a:spcBef>
                <a:spcPts val="0"/>
              </a:spcBef>
              <a:spcAft>
                <a:spcPts val="0"/>
              </a:spcAft>
              <a:buClr>
                <a:srgbClr val="000000"/>
              </a:buClr>
              <a:buSzPts val="1400"/>
              <a:buFont typeface="Calibri"/>
              <a:buNone/>
              <a:defRPr sz="1400">
                <a:latin typeface="Calibri"/>
                <a:ea typeface="Calibri"/>
                <a:cs typeface="Calibri"/>
                <a:sym typeface="Calibri"/>
              </a:defRPr>
            </a:lvl7pPr>
            <a:lvl8pPr indent="0" lvl="7" marL="0" marR="0" rtl="0" algn="l">
              <a:lnSpc>
                <a:spcPct val="90000"/>
              </a:lnSpc>
              <a:spcBef>
                <a:spcPts val="0"/>
              </a:spcBef>
              <a:spcAft>
                <a:spcPts val="0"/>
              </a:spcAft>
              <a:buClr>
                <a:srgbClr val="000000"/>
              </a:buClr>
              <a:buSzPts val="1400"/>
              <a:buFont typeface="Calibri"/>
              <a:buNone/>
              <a:defRPr sz="1400">
                <a:latin typeface="Calibri"/>
                <a:ea typeface="Calibri"/>
                <a:cs typeface="Calibri"/>
                <a:sym typeface="Calibri"/>
              </a:defRPr>
            </a:lvl8pPr>
            <a:lvl9pPr indent="0" lvl="8" marL="0" marR="0" rtl="0" algn="l">
              <a:lnSpc>
                <a:spcPct val="90000"/>
              </a:lnSpc>
              <a:spcBef>
                <a:spcPts val="0"/>
              </a:spcBef>
              <a:spcAft>
                <a:spcPts val="0"/>
              </a:spcAft>
              <a:buClr>
                <a:srgbClr val="000000"/>
              </a:buClr>
              <a:buSzPts val="1400"/>
              <a:buFont typeface="Calibri"/>
              <a:buNone/>
              <a:defRPr sz="1400">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sz="700">
              <a:latin typeface="Helvetica Neue"/>
              <a:ea typeface="Helvetica Neue"/>
              <a:cs typeface="Helvetica Neue"/>
              <a:sym typeface="Helvetica Neue"/>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bg>
      <p:bgPr>
        <a:solidFill>
          <a:srgbClr val="00BFF3"/>
        </a:solidFill>
      </p:bgPr>
    </p:bg>
    <p:spTree>
      <p:nvGrpSpPr>
        <p:cNvPr id="147" name="Shape 147"/>
        <p:cNvGrpSpPr/>
        <p:nvPr/>
      </p:nvGrpSpPr>
      <p:grpSpPr>
        <a:xfrm>
          <a:off x="0" y="0"/>
          <a:ext cx="0" cy="0"/>
          <a:chOff x="0" y="0"/>
          <a:chExt cx="0" cy="0"/>
        </a:xfrm>
      </p:grpSpPr>
      <p:sp>
        <p:nvSpPr>
          <p:cNvPr id="148" name="Google Shape;148;p40"/>
          <p:cNvSpPr txBox="1"/>
          <p:nvPr>
            <p:ph type="title"/>
          </p:nvPr>
        </p:nvSpPr>
        <p:spPr>
          <a:xfrm>
            <a:off x="457200" y="1524000"/>
            <a:ext cx="8229600" cy="2224200"/>
          </a:xfrm>
          <a:prstGeom prst="rect">
            <a:avLst/>
          </a:prstGeom>
          <a:noFill/>
          <a:ln>
            <a:noFill/>
          </a:ln>
        </p:spPr>
        <p:txBody>
          <a:bodyPr anchorCtr="0" anchor="ctr" bIns="19050" lIns="19050" spcFirstLastPara="1" rIns="19050" wrap="square" tIns="19050">
            <a:normAutofit/>
          </a:bodyPr>
          <a:lstStyle>
            <a:lvl1pPr lvl="0" rtl="0" algn="l">
              <a:lnSpc>
                <a:spcPct val="70000"/>
              </a:lnSpc>
              <a:spcBef>
                <a:spcPts val="0"/>
              </a:spcBef>
              <a:spcAft>
                <a:spcPts val="0"/>
              </a:spcAft>
              <a:buClr>
                <a:srgbClr val="FFFFFF"/>
              </a:buClr>
              <a:buSzPts val="5300"/>
              <a:buFont typeface="Arial"/>
              <a:buNone/>
              <a:defRPr b="0" sz="5300" cap="none">
                <a:solidFill>
                  <a:srgbClr val="FFFFFF"/>
                </a:solidFill>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149" name="Google Shape;149;p40"/>
          <p:cNvSpPr txBox="1"/>
          <p:nvPr>
            <p:ph idx="12" type="sldNum"/>
          </p:nvPr>
        </p:nvSpPr>
        <p:spPr>
          <a:xfrm>
            <a:off x="8858250" y="4905375"/>
            <a:ext cx="126300" cy="146100"/>
          </a:xfrm>
          <a:prstGeom prst="rect">
            <a:avLst/>
          </a:prstGeom>
          <a:noFill/>
          <a:ln>
            <a:noFill/>
          </a:ln>
        </p:spPr>
        <p:txBody>
          <a:bodyPr anchorCtr="0" anchor="b" bIns="19050" lIns="19050" spcFirstLastPara="1" rIns="19050" wrap="square" tIns="19050">
            <a:spAutoFit/>
          </a:bodyPr>
          <a:lstStyle>
            <a:lvl1pPr indent="0" lvl="0"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1pPr>
            <a:lvl2pPr indent="0" lvl="1"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2pPr>
            <a:lvl3pPr indent="0" lvl="2"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3pPr>
            <a:lvl4pPr indent="0" lvl="3"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4pPr>
            <a:lvl5pPr indent="0" lvl="4"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5pPr>
            <a:lvl6pPr indent="0" lvl="5"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6pPr>
            <a:lvl7pPr indent="0" lvl="6"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7pPr>
            <a:lvl8pPr indent="0" lvl="7"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8pPr>
            <a:lvl9pPr indent="0" lvl="8"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latin typeface="Helvetica Neue"/>
              <a:ea typeface="Helvetica Neue"/>
              <a:cs typeface="Helvetica Neue"/>
              <a:sym typeface="Helvetica Neue"/>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150" name="Shape 150"/>
        <p:cNvGrpSpPr/>
        <p:nvPr/>
      </p:nvGrpSpPr>
      <p:grpSpPr>
        <a:xfrm>
          <a:off x="0" y="0"/>
          <a:ext cx="0" cy="0"/>
          <a:chOff x="0" y="0"/>
          <a:chExt cx="0" cy="0"/>
        </a:xfrm>
      </p:grpSpPr>
      <p:sp>
        <p:nvSpPr>
          <p:cNvPr id="151" name="Google Shape;151;p41"/>
          <p:cNvSpPr txBox="1"/>
          <p:nvPr>
            <p:ph idx="1" type="body"/>
          </p:nvPr>
        </p:nvSpPr>
        <p:spPr>
          <a:xfrm>
            <a:off x="457200" y="1400175"/>
            <a:ext cx="8229600" cy="3286200"/>
          </a:xfrm>
          <a:prstGeom prst="rect">
            <a:avLst/>
          </a:prstGeom>
          <a:noFill/>
          <a:ln>
            <a:noFill/>
          </a:ln>
        </p:spPr>
        <p:txBody>
          <a:bodyPr anchorCtr="0" anchor="t" bIns="19050" lIns="19050" spcFirstLastPara="1" rIns="19050" wrap="square" tIns="19050">
            <a:normAutofit/>
          </a:bodyPr>
          <a:lstStyle>
            <a:lvl1pPr indent="-476250" lvl="0" marL="457200" rtl="0" algn="l">
              <a:lnSpc>
                <a:spcPct val="80000"/>
              </a:lnSpc>
              <a:spcBef>
                <a:spcPts val="900"/>
              </a:spcBef>
              <a:spcAft>
                <a:spcPts val="0"/>
              </a:spcAft>
              <a:buClr>
                <a:srgbClr val="57BEF0"/>
              </a:buClr>
              <a:buSzPts val="3900"/>
              <a:buFont typeface="Proxima Nova"/>
              <a:buChar char="-"/>
              <a:defRPr b="1" sz="1600">
                <a:solidFill>
                  <a:srgbClr val="53585F"/>
                </a:solidFill>
                <a:latin typeface="Proxima Nova"/>
                <a:ea typeface="Proxima Nova"/>
                <a:cs typeface="Proxima Nova"/>
                <a:sym typeface="Proxima Nova"/>
              </a:defRPr>
            </a:lvl1pPr>
            <a:lvl2pPr indent="-476250" lvl="1" marL="914400" rtl="0" algn="l">
              <a:lnSpc>
                <a:spcPct val="80000"/>
              </a:lnSpc>
              <a:spcBef>
                <a:spcPts val="900"/>
              </a:spcBef>
              <a:spcAft>
                <a:spcPts val="0"/>
              </a:spcAft>
              <a:buClr>
                <a:srgbClr val="57BEF0"/>
              </a:buClr>
              <a:buSzPts val="3900"/>
              <a:buFont typeface="Proxima Nova"/>
              <a:buChar char="-"/>
              <a:defRPr b="1" sz="1600">
                <a:solidFill>
                  <a:srgbClr val="53585F"/>
                </a:solidFill>
                <a:latin typeface="Proxima Nova"/>
                <a:ea typeface="Proxima Nova"/>
                <a:cs typeface="Proxima Nova"/>
                <a:sym typeface="Proxima Nova"/>
              </a:defRPr>
            </a:lvl2pPr>
            <a:lvl3pPr indent="-476250" lvl="2" marL="1371600" rtl="0" algn="l">
              <a:lnSpc>
                <a:spcPct val="80000"/>
              </a:lnSpc>
              <a:spcBef>
                <a:spcPts val="900"/>
              </a:spcBef>
              <a:spcAft>
                <a:spcPts val="0"/>
              </a:spcAft>
              <a:buClr>
                <a:srgbClr val="57BEF0"/>
              </a:buClr>
              <a:buSzPts val="3900"/>
              <a:buFont typeface="Proxima Nova"/>
              <a:buChar char="-"/>
              <a:defRPr b="1" sz="1600">
                <a:solidFill>
                  <a:srgbClr val="53585F"/>
                </a:solidFill>
                <a:latin typeface="Proxima Nova"/>
                <a:ea typeface="Proxima Nova"/>
                <a:cs typeface="Proxima Nova"/>
                <a:sym typeface="Proxima Nova"/>
              </a:defRPr>
            </a:lvl3pPr>
            <a:lvl4pPr indent="-476250" lvl="3" marL="1828800" rtl="0" algn="l">
              <a:lnSpc>
                <a:spcPct val="80000"/>
              </a:lnSpc>
              <a:spcBef>
                <a:spcPts val="900"/>
              </a:spcBef>
              <a:spcAft>
                <a:spcPts val="0"/>
              </a:spcAft>
              <a:buClr>
                <a:srgbClr val="57BEF0"/>
              </a:buClr>
              <a:buSzPts val="3900"/>
              <a:buFont typeface="Proxima Nova"/>
              <a:buChar char="-"/>
              <a:defRPr b="1" sz="1600">
                <a:solidFill>
                  <a:srgbClr val="53585F"/>
                </a:solidFill>
                <a:latin typeface="Proxima Nova"/>
                <a:ea typeface="Proxima Nova"/>
                <a:cs typeface="Proxima Nova"/>
                <a:sym typeface="Proxima Nova"/>
              </a:defRPr>
            </a:lvl4pPr>
            <a:lvl5pPr indent="-476250" lvl="4" marL="2286000" rtl="0" algn="l">
              <a:lnSpc>
                <a:spcPct val="80000"/>
              </a:lnSpc>
              <a:spcBef>
                <a:spcPts val="900"/>
              </a:spcBef>
              <a:spcAft>
                <a:spcPts val="0"/>
              </a:spcAft>
              <a:buClr>
                <a:srgbClr val="57BEF0"/>
              </a:buClr>
              <a:buSzPts val="3900"/>
              <a:buFont typeface="Proxima Nova"/>
              <a:buChar char="-"/>
              <a:defRPr b="1" sz="1600">
                <a:solidFill>
                  <a:srgbClr val="53585F"/>
                </a:solidFill>
                <a:latin typeface="Proxima Nova"/>
                <a:ea typeface="Proxima Nova"/>
                <a:cs typeface="Proxima Nova"/>
                <a:sym typeface="Proxima Nova"/>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52" name="Google Shape;152;p41"/>
          <p:cNvSpPr txBox="1"/>
          <p:nvPr>
            <p:ph type="title"/>
          </p:nvPr>
        </p:nvSpPr>
        <p:spPr>
          <a:xfrm>
            <a:off x="457200" y="457200"/>
            <a:ext cx="8229600" cy="861900"/>
          </a:xfrm>
          <a:prstGeom prst="rect">
            <a:avLst/>
          </a:prstGeom>
          <a:noFill/>
          <a:ln>
            <a:noFill/>
          </a:ln>
        </p:spPr>
        <p:txBody>
          <a:bodyPr anchorCtr="0" anchor="t" bIns="19050" lIns="19050" spcFirstLastPara="1" rIns="19050" wrap="square" tIns="19050">
            <a:normAutofit/>
          </a:bodyPr>
          <a:lstStyle>
            <a:lvl1pPr lvl="0" rtl="0" algn="l">
              <a:lnSpc>
                <a:spcPct val="70000"/>
              </a:lnSpc>
              <a:spcBef>
                <a:spcPts val="0"/>
              </a:spcBef>
              <a:spcAft>
                <a:spcPts val="0"/>
              </a:spcAft>
              <a:buClr>
                <a:srgbClr val="00BFF3"/>
              </a:buClr>
              <a:buSzPts val="5300"/>
              <a:buFont typeface="Arial"/>
              <a:buNone/>
              <a:defRPr b="0" sz="5300" cap="none">
                <a:solidFill>
                  <a:srgbClr val="00BFF3"/>
                </a:solidFill>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153" name="Google Shape;153;p41"/>
          <p:cNvSpPr txBox="1"/>
          <p:nvPr>
            <p:ph idx="12" type="sldNum"/>
          </p:nvPr>
        </p:nvSpPr>
        <p:spPr>
          <a:xfrm>
            <a:off x="8858250" y="4905375"/>
            <a:ext cx="126300" cy="146100"/>
          </a:xfrm>
          <a:prstGeom prst="rect">
            <a:avLst/>
          </a:prstGeom>
          <a:noFill/>
          <a:ln>
            <a:noFill/>
          </a:ln>
        </p:spPr>
        <p:txBody>
          <a:bodyPr anchorCtr="0" anchor="b" bIns="19050" lIns="19050" spcFirstLastPara="1" rIns="19050" wrap="square" tIns="19050">
            <a:spAutoFit/>
          </a:bodyPr>
          <a:lstStyle>
            <a:lvl1pPr indent="0" lvl="0"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1pPr>
            <a:lvl2pPr indent="0" lvl="1"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2pPr>
            <a:lvl3pPr indent="0" lvl="2"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3pPr>
            <a:lvl4pPr indent="0" lvl="3"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4pPr>
            <a:lvl5pPr indent="0" lvl="4"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5pPr>
            <a:lvl6pPr indent="0" lvl="5"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6pPr>
            <a:lvl7pPr indent="0" lvl="6"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7pPr>
            <a:lvl8pPr indent="0" lvl="7"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8pPr>
            <a:lvl9pPr indent="0" lvl="8"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latin typeface="Helvetica Neue"/>
              <a:ea typeface="Helvetica Neue"/>
              <a:cs typeface="Helvetica Neue"/>
              <a:sym typeface="Helvetica Neue"/>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4" name="Shape 154"/>
        <p:cNvGrpSpPr/>
        <p:nvPr/>
      </p:nvGrpSpPr>
      <p:grpSpPr>
        <a:xfrm>
          <a:off x="0" y="0"/>
          <a:ext cx="0" cy="0"/>
          <a:chOff x="0" y="0"/>
          <a:chExt cx="0" cy="0"/>
        </a:xfrm>
      </p:grpSpPr>
      <p:sp>
        <p:nvSpPr>
          <p:cNvPr id="155" name="Google Shape;155;p42"/>
          <p:cNvSpPr txBox="1"/>
          <p:nvPr>
            <p:ph idx="1" type="body"/>
          </p:nvPr>
        </p:nvSpPr>
        <p:spPr>
          <a:xfrm>
            <a:off x="450503" y="4447448"/>
            <a:ext cx="8239200" cy="238800"/>
          </a:xfrm>
          <a:prstGeom prst="rect">
            <a:avLst/>
          </a:prstGeom>
          <a:noFill/>
          <a:ln>
            <a:noFill/>
          </a:ln>
        </p:spPr>
        <p:txBody>
          <a:bodyPr anchorCtr="0" anchor="t" bIns="17150" lIns="17150" spcFirstLastPara="1" rIns="17150" wrap="square" tIns="17150">
            <a:normAutofit/>
          </a:bodyPr>
          <a:lstStyle>
            <a:lvl1pPr indent="-228600" lvl="0" marL="457200" rtl="0" algn="l">
              <a:lnSpc>
                <a:spcPct val="100000"/>
              </a:lnSpc>
              <a:spcBef>
                <a:spcPts val="0"/>
              </a:spcBef>
              <a:spcAft>
                <a:spcPts val="0"/>
              </a:spcAft>
              <a:buClr>
                <a:srgbClr val="000000"/>
              </a:buClr>
              <a:buSzPts val="1400"/>
              <a:buFont typeface="Helvetica Neue"/>
              <a:buNone/>
              <a:defRPr b="1" sz="1400"/>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56" name="Google Shape;156;p42"/>
          <p:cNvSpPr txBox="1"/>
          <p:nvPr>
            <p:ph type="title"/>
          </p:nvPr>
        </p:nvSpPr>
        <p:spPr>
          <a:xfrm>
            <a:off x="452436" y="965622"/>
            <a:ext cx="8239200" cy="1743000"/>
          </a:xfrm>
          <a:prstGeom prst="rect">
            <a:avLst/>
          </a:prstGeom>
          <a:noFill/>
          <a:ln>
            <a:noFill/>
          </a:ln>
        </p:spPr>
        <p:txBody>
          <a:bodyPr anchorCtr="0" anchor="b" bIns="19050" lIns="19050" spcFirstLastPara="1" rIns="19050" wrap="square" tIns="19050">
            <a:normAutofit/>
          </a:bodyPr>
          <a:lstStyle>
            <a:lvl1pPr lvl="0" rtl="0" algn="l">
              <a:lnSpc>
                <a:spcPct val="80000"/>
              </a:lnSpc>
              <a:spcBef>
                <a:spcPts val="0"/>
              </a:spcBef>
              <a:spcAft>
                <a:spcPts val="0"/>
              </a:spcAft>
              <a:buClr>
                <a:srgbClr val="000000"/>
              </a:buClr>
              <a:buSzPts val="4400"/>
              <a:buFont typeface="Helvetica Neue"/>
              <a:buNone/>
              <a:defRPr sz="4400"/>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157" name="Google Shape;157;p42"/>
          <p:cNvSpPr txBox="1"/>
          <p:nvPr>
            <p:ph idx="2" type="body"/>
          </p:nvPr>
        </p:nvSpPr>
        <p:spPr>
          <a:xfrm>
            <a:off x="450503" y="2708696"/>
            <a:ext cx="8239200" cy="714300"/>
          </a:xfrm>
          <a:prstGeom prst="rect">
            <a:avLst/>
          </a:prstGeom>
          <a:noFill/>
          <a:ln>
            <a:noFill/>
          </a:ln>
        </p:spPr>
        <p:txBody>
          <a:bodyPr anchorCtr="0" anchor="t" bIns="19050" lIns="19050" spcFirstLastPara="1" rIns="19050" wrap="square" tIns="19050">
            <a:normAutofit/>
          </a:bodyPr>
          <a:lstStyle>
            <a:lvl1pPr indent="-228600" lvl="0" marL="457200" rtl="0" algn="l">
              <a:lnSpc>
                <a:spcPct val="100000"/>
              </a:lnSpc>
              <a:spcBef>
                <a:spcPts val="0"/>
              </a:spcBef>
              <a:spcAft>
                <a:spcPts val="0"/>
              </a:spcAft>
              <a:buClr>
                <a:srgbClr val="000000"/>
              </a:buClr>
              <a:buSzPts val="2100"/>
              <a:buFont typeface="Helvetica Neue"/>
              <a:buNone/>
              <a:defRPr b="1" sz="2100"/>
            </a:lvl1pPr>
            <a:lvl2pPr indent="-228600" lvl="1" marL="914400" rtl="0" algn="l">
              <a:lnSpc>
                <a:spcPct val="100000"/>
              </a:lnSpc>
              <a:spcBef>
                <a:spcPts val="0"/>
              </a:spcBef>
              <a:spcAft>
                <a:spcPts val="0"/>
              </a:spcAft>
              <a:buClr>
                <a:srgbClr val="000000"/>
              </a:buClr>
              <a:buSzPts val="2100"/>
              <a:buFont typeface="Helvetica Neue"/>
              <a:buNone/>
              <a:defRPr b="1" sz="2100"/>
            </a:lvl2pPr>
            <a:lvl3pPr indent="-228600" lvl="2" marL="1371600" rtl="0" algn="l">
              <a:lnSpc>
                <a:spcPct val="100000"/>
              </a:lnSpc>
              <a:spcBef>
                <a:spcPts val="0"/>
              </a:spcBef>
              <a:spcAft>
                <a:spcPts val="0"/>
              </a:spcAft>
              <a:buClr>
                <a:srgbClr val="000000"/>
              </a:buClr>
              <a:buSzPts val="2100"/>
              <a:buFont typeface="Helvetica Neue"/>
              <a:buNone/>
              <a:defRPr b="1" sz="2100"/>
            </a:lvl3pPr>
            <a:lvl4pPr indent="-228600" lvl="3" marL="1828800" rtl="0" algn="l">
              <a:lnSpc>
                <a:spcPct val="100000"/>
              </a:lnSpc>
              <a:spcBef>
                <a:spcPts val="0"/>
              </a:spcBef>
              <a:spcAft>
                <a:spcPts val="0"/>
              </a:spcAft>
              <a:buClr>
                <a:srgbClr val="000000"/>
              </a:buClr>
              <a:buSzPts val="2100"/>
              <a:buFont typeface="Helvetica Neue"/>
              <a:buNone/>
              <a:defRPr b="1" sz="2100"/>
            </a:lvl4pPr>
            <a:lvl5pPr indent="-228600" lvl="4" marL="2286000" rtl="0" algn="l">
              <a:lnSpc>
                <a:spcPct val="100000"/>
              </a:lnSpc>
              <a:spcBef>
                <a:spcPts val="0"/>
              </a:spcBef>
              <a:spcAft>
                <a:spcPts val="0"/>
              </a:spcAft>
              <a:buClr>
                <a:srgbClr val="000000"/>
              </a:buClr>
              <a:buSzPts val="2100"/>
              <a:buFont typeface="Helvetica Neue"/>
              <a:buNone/>
              <a:defRPr b="1" sz="2100"/>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58" name="Google Shape;158;p42"/>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000000"/>
              </a:buClr>
              <a:buSzPts val="700"/>
              <a:buFont typeface="Helvetica Neue"/>
              <a:buNone/>
              <a:defRPr sz="700">
                <a:solidFill>
                  <a:srgbClr val="000000"/>
                </a:solidFill>
              </a:defRPr>
            </a:lvl1pPr>
            <a:lvl2pPr indent="0" lvl="1" marL="0" rtl="0" algn="ctr">
              <a:lnSpc>
                <a:spcPct val="100000"/>
              </a:lnSpc>
              <a:spcBef>
                <a:spcPts val="0"/>
              </a:spcBef>
              <a:spcAft>
                <a:spcPts val="0"/>
              </a:spcAft>
              <a:buClr>
                <a:srgbClr val="000000"/>
              </a:buClr>
              <a:buSzPts val="700"/>
              <a:buFont typeface="Helvetica Neue"/>
              <a:buNone/>
              <a:defRPr sz="700">
                <a:solidFill>
                  <a:srgbClr val="000000"/>
                </a:solidFill>
              </a:defRPr>
            </a:lvl2pPr>
            <a:lvl3pPr indent="0" lvl="2" marL="0" rtl="0" algn="ctr">
              <a:lnSpc>
                <a:spcPct val="100000"/>
              </a:lnSpc>
              <a:spcBef>
                <a:spcPts val="0"/>
              </a:spcBef>
              <a:spcAft>
                <a:spcPts val="0"/>
              </a:spcAft>
              <a:buClr>
                <a:srgbClr val="000000"/>
              </a:buClr>
              <a:buSzPts val="700"/>
              <a:buFont typeface="Helvetica Neue"/>
              <a:buNone/>
              <a:defRPr sz="700">
                <a:solidFill>
                  <a:srgbClr val="000000"/>
                </a:solidFill>
              </a:defRPr>
            </a:lvl3pPr>
            <a:lvl4pPr indent="0" lvl="3" marL="0" rtl="0" algn="ctr">
              <a:lnSpc>
                <a:spcPct val="100000"/>
              </a:lnSpc>
              <a:spcBef>
                <a:spcPts val="0"/>
              </a:spcBef>
              <a:spcAft>
                <a:spcPts val="0"/>
              </a:spcAft>
              <a:buClr>
                <a:srgbClr val="000000"/>
              </a:buClr>
              <a:buSzPts val="700"/>
              <a:buFont typeface="Helvetica Neue"/>
              <a:buNone/>
              <a:defRPr sz="700">
                <a:solidFill>
                  <a:srgbClr val="000000"/>
                </a:solidFill>
              </a:defRPr>
            </a:lvl4pPr>
            <a:lvl5pPr indent="0" lvl="4" marL="0" rtl="0" algn="ctr">
              <a:lnSpc>
                <a:spcPct val="100000"/>
              </a:lnSpc>
              <a:spcBef>
                <a:spcPts val="0"/>
              </a:spcBef>
              <a:spcAft>
                <a:spcPts val="0"/>
              </a:spcAft>
              <a:buClr>
                <a:srgbClr val="000000"/>
              </a:buClr>
              <a:buSzPts val="700"/>
              <a:buFont typeface="Helvetica Neue"/>
              <a:buNone/>
              <a:defRPr sz="700">
                <a:solidFill>
                  <a:srgbClr val="000000"/>
                </a:solidFill>
              </a:defRPr>
            </a:lvl5pPr>
            <a:lvl6pPr indent="0" lvl="5" marL="0" rtl="0" algn="ctr">
              <a:lnSpc>
                <a:spcPct val="100000"/>
              </a:lnSpc>
              <a:spcBef>
                <a:spcPts val="0"/>
              </a:spcBef>
              <a:spcAft>
                <a:spcPts val="0"/>
              </a:spcAft>
              <a:buClr>
                <a:srgbClr val="000000"/>
              </a:buClr>
              <a:buSzPts val="700"/>
              <a:buFont typeface="Helvetica Neue"/>
              <a:buNone/>
              <a:defRPr sz="700">
                <a:solidFill>
                  <a:srgbClr val="000000"/>
                </a:solidFill>
              </a:defRPr>
            </a:lvl6pPr>
            <a:lvl7pPr indent="0" lvl="6" marL="0" rtl="0" algn="ctr">
              <a:lnSpc>
                <a:spcPct val="100000"/>
              </a:lnSpc>
              <a:spcBef>
                <a:spcPts val="0"/>
              </a:spcBef>
              <a:spcAft>
                <a:spcPts val="0"/>
              </a:spcAft>
              <a:buClr>
                <a:srgbClr val="000000"/>
              </a:buClr>
              <a:buSzPts val="700"/>
              <a:buFont typeface="Helvetica Neue"/>
              <a:buNone/>
              <a:defRPr sz="700">
                <a:solidFill>
                  <a:srgbClr val="000000"/>
                </a:solidFill>
              </a:defRPr>
            </a:lvl7pPr>
            <a:lvl8pPr indent="0" lvl="7" marL="0" rtl="0" algn="ctr">
              <a:lnSpc>
                <a:spcPct val="100000"/>
              </a:lnSpc>
              <a:spcBef>
                <a:spcPts val="0"/>
              </a:spcBef>
              <a:spcAft>
                <a:spcPts val="0"/>
              </a:spcAft>
              <a:buClr>
                <a:srgbClr val="000000"/>
              </a:buClr>
              <a:buSzPts val="700"/>
              <a:buFont typeface="Helvetica Neue"/>
              <a:buNone/>
              <a:defRPr sz="700">
                <a:solidFill>
                  <a:srgbClr val="000000"/>
                </a:solidFill>
              </a:defRPr>
            </a:lvl8pPr>
            <a:lvl9pPr indent="0" lvl="8" marL="0" rtl="0" algn="ctr">
              <a:lnSpc>
                <a:spcPct val="100000"/>
              </a:lnSpc>
              <a:spcBef>
                <a:spcPts val="0"/>
              </a:spcBef>
              <a:spcAft>
                <a:spcPts val="0"/>
              </a:spcAft>
              <a:buClr>
                <a:srgbClr val="000000"/>
              </a:buClr>
              <a:buSzPts val="700"/>
              <a:buFont typeface="Helvetica Neue"/>
              <a:buNone/>
              <a:defRPr sz="700">
                <a:solidFill>
                  <a:srgbClr val="000000"/>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p:cSld name="Title &amp; Photo">
    <p:spTree>
      <p:nvGrpSpPr>
        <p:cNvPr id="159" name="Shape 159"/>
        <p:cNvGrpSpPr/>
        <p:nvPr/>
      </p:nvGrpSpPr>
      <p:grpSpPr>
        <a:xfrm>
          <a:off x="0" y="0"/>
          <a:ext cx="0" cy="0"/>
          <a:chOff x="0" y="0"/>
          <a:chExt cx="0" cy="0"/>
        </a:xfrm>
      </p:grpSpPr>
      <p:sp>
        <p:nvSpPr>
          <p:cNvPr id="160" name="Google Shape;160;p43"/>
          <p:cNvSpPr/>
          <p:nvPr>
            <p:ph idx="2" type="pic"/>
          </p:nvPr>
        </p:nvSpPr>
        <p:spPr>
          <a:xfrm>
            <a:off x="-433387" y="-485775"/>
            <a:ext cx="10029900" cy="6007200"/>
          </a:xfrm>
          <a:prstGeom prst="rect">
            <a:avLst/>
          </a:prstGeom>
          <a:noFill/>
          <a:ln>
            <a:noFill/>
          </a:ln>
        </p:spPr>
      </p:sp>
      <p:sp>
        <p:nvSpPr>
          <p:cNvPr id="161" name="Google Shape;161;p43"/>
          <p:cNvSpPr txBox="1"/>
          <p:nvPr>
            <p:ph type="title"/>
          </p:nvPr>
        </p:nvSpPr>
        <p:spPr>
          <a:xfrm>
            <a:off x="452438" y="2671763"/>
            <a:ext cx="8239200" cy="1743000"/>
          </a:xfrm>
          <a:prstGeom prst="rect">
            <a:avLst/>
          </a:prstGeom>
          <a:noFill/>
          <a:ln>
            <a:noFill/>
          </a:ln>
        </p:spPr>
        <p:txBody>
          <a:bodyPr anchorCtr="0" anchor="b" bIns="19050" lIns="19050" spcFirstLastPara="1" rIns="19050" wrap="square" tIns="19050">
            <a:normAutofit/>
          </a:bodyPr>
          <a:lstStyle>
            <a:lvl1pPr lvl="0" rtl="0" algn="l">
              <a:lnSpc>
                <a:spcPct val="80000"/>
              </a:lnSpc>
              <a:spcBef>
                <a:spcPts val="0"/>
              </a:spcBef>
              <a:spcAft>
                <a:spcPts val="0"/>
              </a:spcAft>
              <a:buClr>
                <a:srgbClr val="000000"/>
              </a:buClr>
              <a:buSzPts val="4400"/>
              <a:buFont typeface="Helvetica Neue"/>
              <a:buNone/>
              <a:defRPr sz="4400"/>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162" name="Google Shape;162;p43"/>
          <p:cNvSpPr txBox="1"/>
          <p:nvPr>
            <p:ph idx="1" type="body"/>
          </p:nvPr>
        </p:nvSpPr>
        <p:spPr>
          <a:xfrm>
            <a:off x="452884" y="414801"/>
            <a:ext cx="8238300" cy="238800"/>
          </a:xfrm>
          <a:prstGeom prst="rect">
            <a:avLst/>
          </a:prstGeom>
          <a:noFill/>
          <a:ln>
            <a:noFill/>
          </a:ln>
        </p:spPr>
        <p:txBody>
          <a:bodyPr anchorCtr="0" anchor="t" bIns="17150" lIns="17150" spcFirstLastPara="1" rIns="17150" wrap="square" tIns="17150">
            <a:normAutofit/>
          </a:bodyPr>
          <a:lstStyle>
            <a:lvl1pPr indent="-228600" lvl="0" marL="457200" rtl="0" algn="l">
              <a:lnSpc>
                <a:spcPct val="100000"/>
              </a:lnSpc>
              <a:spcBef>
                <a:spcPts val="0"/>
              </a:spcBef>
              <a:spcAft>
                <a:spcPts val="0"/>
              </a:spcAft>
              <a:buClr>
                <a:srgbClr val="000000"/>
              </a:buClr>
              <a:buSzPts val="1400"/>
              <a:buFont typeface="Helvetica Neue"/>
              <a:buNone/>
              <a:defRPr b="1" sz="1400"/>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63" name="Google Shape;163;p43"/>
          <p:cNvSpPr txBox="1"/>
          <p:nvPr>
            <p:ph idx="3" type="body"/>
          </p:nvPr>
        </p:nvSpPr>
        <p:spPr>
          <a:xfrm>
            <a:off x="452438" y="4353716"/>
            <a:ext cx="8239200" cy="418800"/>
          </a:xfrm>
          <a:prstGeom prst="rect">
            <a:avLst/>
          </a:prstGeom>
          <a:noFill/>
          <a:ln>
            <a:noFill/>
          </a:ln>
        </p:spPr>
        <p:txBody>
          <a:bodyPr anchorCtr="0" anchor="t" bIns="19050" lIns="19050" spcFirstLastPara="1" rIns="19050" wrap="square" tIns="19050">
            <a:normAutofit/>
          </a:bodyPr>
          <a:lstStyle>
            <a:lvl1pPr indent="-228600" lvl="0" marL="457200" rtl="0" algn="l">
              <a:lnSpc>
                <a:spcPct val="100000"/>
              </a:lnSpc>
              <a:spcBef>
                <a:spcPts val="0"/>
              </a:spcBef>
              <a:spcAft>
                <a:spcPts val="0"/>
              </a:spcAft>
              <a:buClr>
                <a:srgbClr val="000000"/>
              </a:buClr>
              <a:buSzPts val="2100"/>
              <a:buFont typeface="Helvetica Neue"/>
              <a:buNone/>
              <a:defRPr b="1" sz="2100"/>
            </a:lvl1pPr>
            <a:lvl2pPr indent="-228600" lvl="1" marL="914400" rtl="0" algn="l">
              <a:lnSpc>
                <a:spcPct val="100000"/>
              </a:lnSpc>
              <a:spcBef>
                <a:spcPts val="0"/>
              </a:spcBef>
              <a:spcAft>
                <a:spcPts val="0"/>
              </a:spcAft>
              <a:buClr>
                <a:srgbClr val="000000"/>
              </a:buClr>
              <a:buSzPts val="2100"/>
              <a:buFont typeface="Helvetica Neue"/>
              <a:buNone/>
              <a:defRPr b="1" sz="2100"/>
            </a:lvl2pPr>
            <a:lvl3pPr indent="-228600" lvl="2" marL="1371600" rtl="0" algn="l">
              <a:lnSpc>
                <a:spcPct val="100000"/>
              </a:lnSpc>
              <a:spcBef>
                <a:spcPts val="0"/>
              </a:spcBef>
              <a:spcAft>
                <a:spcPts val="0"/>
              </a:spcAft>
              <a:buClr>
                <a:srgbClr val="000000"/>
              </a:buClr>
              <a:buSzPts val="2100"/>
              <a:buFont typeface="Helvetica Neue"/>
              <a:buNone/>
              <a:defRPr b="1" sz="2100"/>
            </a:lvl3pPr>
            <a:lvl4pPr indent="-228600" lvl="3" marL="1828800" rtl="0" algn="l">
              <a:lnSpc>
                <a:spcPct val="100000"/>
              </a:lnSpc>
              <a:spcBef>
                <a:spcPts val="0"/>
              </a:spcBef>
              <a:spcAft>
                <a:spcPts val="0"/>
              </a:spcAft>
              <a:buClr>
                <a:srgbClr val="000000"/>
              </a:buClr>
              <a:buSzPts val="2100"/>
              <a:buFont typeface="Helvetica Neue"/>
              <a:buNone/>
              <a:defRPr b="1" sz="2100"/>
            </a:lvl4pPr>
            <a:lvl5pPr indent="-228600" lvl="4" marL="2286000" rtl="0" algn="l">
              <a:lnSpc>
                <a:spcPct val="100000"/>
              </a:lnSpc>
              <a:spcBef>
                <a:spcPts val="0"/>
              </a:spcBef>
              <a:spcAft>
                <a:spcPts val="0"/>
              </a:spcAft>
              <a:buClr>
                <a:srgbClr val="000000"/>
              </a:buClr>
              <a:buSzPts val="2100"/>
              <a:buFont typeface="Helvetica Neue"/>
              <a:buNone/>
              <a:defRPr b="1" sz="2100"/>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64" name="Google Shape;164;p43"/>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000000"/>
              </a:buClr>
              <a:buSzPts val="700"/>
              <a:buFont typeface="Helvetica Neue"/>
              <a:buNone/>
              <a:defRPr sz="700">
                <a:solidFill>
                  <a:srgbClr val="000000"/>
                </a:solidFill>
              </a:defRPr>
            </a:lvl1pPr>
            <a:lvl2pPr indent="0" lvl="1" marL="0" rtl="0" algn="ctr">
              <a:lnSpc>
                <a:spcPct val="100000"/>
              </a:lnSpc>
              <a:spcBef>
                <a:spcPts val="0"/>
              </a:spcBef>
              <a:spcAft>
                <a:spcPts val="0"/>
              </a:spcAft>
              <a:buClr>
                <a:srgbClr val="000000"/>
              </a:buClr>
              <a:buSzPts val="700"/>
              <a:buFont typeface="Helvetica Neue"/>
              <a:buNone/>
              <a:defRPr sz="700">
                <a:solidFill>
                  <a:srgbClr val="000000"/>
                </a:solidFill>
              </a:defRPr>
            </a:lvl2pPr>
            <a:lvl3pPr indent="0" lvl="2" marL="0" rtl="0" algn="ctr">
              <a:lnSpc>
                <a:spcPct val="100000"/>
              </a:lnSpc>
              <a:spcBef>
                <a:spcPts val="0"/>
              </a:spcBef>
              <a:spcAft>
                <a:spcPts val="0"/>
              </a:spcAft>
              <a:buClr>
                <a:srgbClr val="000000"/>
              </a:buClr>
              <a:buSzPts val="700"/>
              <a:buFont typeface="Helvetica Neue"/>
              <a:buNone/>
              <a:defRPr sz="700">
                <a:solidFill>
                  <a:srgbClr val="000000"/>
                </a:solidFill>
              </a:defRPr>
            </a:lvl3pPr>
            <a:lvl4pPr indent="0" lvl="3" marL="0" rtl="0" algn="ctr">
              <a:lnSpc>
                <a:spcPct val="100000"/>
              </a:lnSpc>
              <a:spcBef>
                <a:spcPts val="0"/>
              </a:spcBef>
              <a:spcAft>
                <a:spcPts val="0"/>
              </a:spcAft>
              <a:buClr>
                <a:srgbClr val="000000"/>
              </a:buClr>
              <a:buSzPts val="700"/>
              <a:buFont typeface="Helvetica Neue"/>
              <a:buNone/>
              <a:defRPr sz="700">
                <a:solidFill>
                  <a:srgbClr val="000000"/>
                </a:solidFill>
              </a:defRPr>
            </a:lvl4pPr>
            <a:lvl5pPr indent="0" lvl="4" marL="0" rtl="0" algn="ctr">
              <a:lnSpc>
                <a:spcPct val="100000"/>
              </a:lnSpc>
              <a:spcBef>
                <a:spcPts val="0"/>
              </a:spcBef>
              <a:spcAft>
                <a:spcPts val="0"/>
              </a:spcAft>
              <a:buClr>
                <a:srgbClr val="000000"/>
              </a:buClr>
              <a:buSzPts val="700"/>
              <a:buFont typeface="Helvetica Neue"/>
              <a:buNone/>
              <a:defRPr sz="700">
                <a:solidFill>
                  <a:srgbClr val="000000"/>
                </a:solidFill>
              </a:defRPr>
            </a:lvl5pPr>
            <a:lvl6pPr indent="0" lvl="5" marL="0" rtl="0" algn="ctr">
              <a:lnSpc>
                <a:spcPct val="100000"/>
              </a:lnSpc>
              <a:spcBef>
                <a:spcPts val="0"/>
              </a:spcBef>
              <a:spcAft>
                <a:spcPts val="0"/>
              </a:spcAft>
              <a:buClr>
                <a:srgbClr val="000000"/>
              </a:buClr>
              <a:buSzPts val="700"/>
              <a:buFont typeface="Helvetica Neue"/>
              <a:buNone/>
              <a:defRPr sz="700">
                <a:solidFill>
                  <a:srgbClr val="000000"/>
                </a:solidFill>
              </a:defRPr>
            </a:lvl6pPr>
            <a:lvl7pPr indent="0" lvl="6" marL="0" rtl="0" algn="ctr">
              <a:lnSpc>
                <a:spcPct val="100000"/>
              </a:lnSpc>
              <a:spcBef>
                <a:spcPts val="0"/>
              </a:spcBef>
              <a:spcAft>
                <a:spcPts val="0"/>
              </a:spcAft>
              <a:buClr>
                <a:srgbClr val="000000"/>
              </a:buClr>
              <a:buSzPts val="700"/>
              <a:buFont typeface="Helvetica Neue"/>
              <a:buNone/>
              <a:defRPr sz="700">
                <a:solidFill>
                  <a:srgbClr val="000000"/>
                </a:solidFill>
              </a:defRPr>
            </a:lvl7pPr>
            <a:lvl8pPr indent="0" lvl="7" marL="0" rtl="0" algn="ctr">
              <a:lnSpc>
                <a:spcPct val="100000"/>
              </a:lnSpc>
              <a:spcBef>
                <a:spcPts val="0"/>
              </a:spcBef>
              <a:spcAft>
                <a:spcPts val="0"/>
              </a:spcAft>
              <a:buClr>
                <a:srgbClr val="000000"/>
              </a:buClr>
              <a:buSzPts val="700"/>
              <a:buFont typeface="Helvetica Neue"/>
              <a:buNone/>
              <a:defRPr sz="700">
                <a:solidFill>
                  <a:srgbClr val="000000"/>
                </a:solidFill>
              </a:defRPr>
            </a:lvl8pPr>
            <a:lvl9pPr indent="0" lvl="8" marL="0" rtl="0" algn="ctr">
              <a:lnSpc>
                <a:spcPct val="100000"/>
              </a:lnSpc>
              <a:spcBef>
                <a:spcPts val="0"/>
              </a:spcBef>
              <a:spcAft>
                <a:spcPts val="0"/>
              </a:spcAft>
              <a:buClr>
                <a:srgbClr val="000000"/>
              </a:buClr>
              <a:buSzPts val="700"/>
              <a:buFont typeface="Helvetica Neue"/>
              <a:buNone/>
              <a:defRPr sz="700">
                <a:solidFill>
                  <a:srgbClr val="000000"/>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Alt">
  <p:cSld name="Title &amp; Photo Alt">
    <p:spTree>
      <p:nvGrpSpPr>
        <p:cNvPr id="165" name="Shape 165"/>
        <p:cNvGrpSpPr/>
        <p:nvPr/>
      </p:nvGrpSpPr>
      <p:grpSpPr>
        <a:xfrm>
          <a:off x="0" y="0"/>
          <a:ext cx="0" cy="0"/>
          <a:chOff x="0" y="0"/>
          <a:chExt cx="0" cy="0"/>
        </a:xfrm>
      </p:grpSpPr>
      <p:sp>
        <p:nvSpPr>
          <p:cNvPr id="166" name="Google Shape;166;p44"/>
          <p:cNvSpPr/>
          <p:nvPr>
            <p:ph idx="2" type="pic"/>
          </p:nvPr>
        </p:nvSpPr>
        <p:spPr>
          <a:xfrm>
            <a:off x="4114800" y="-76200"/>
            <a:ext cx="4554300" cy="5300700"/>
          </a:xfrm>
          <a:prstGeom prst="rect">
            <a:avLst/>
          </a:prstGeom>
          <a:noFill/>
          <a:ln>
            <a:noFill/>
          </a:ln>
        </p:spPr>
      </p:sp>
      <p:sp>
        <p:nvSpPr>
          <p:cNvPr id="167" name="Google Shape;167;p44"/>
          <p:cNvSpPr txBox="1"/>
          <p:nvPr>
            <p:ph type="title"/>
          </p:nvPr>
        </p:nvSpPr>
        <p:spPr>
          <a:xfrm>
            <a:off x="452438" y="476250"/>
            <a:ext cx="3667200" cy="2205900"/>
          </a:xfrm>
          <a:prstGeom prst="rect">
            <a:avLst/>
          </a:prstGeom>
          <a:noFill/>
          <a:ln>
            <a:noFill/>
          </a:ln>
        </p:spPr>
        <p:txBody>
          <a:bodyPr anchorCtr="0" anchor="b" bIns="19050" lIns="19050" spcFirstLastPara="1" rIns="19050" wrap="square" tIns="19050">
            <a:normAutofit/>
          </a:bodyPr>
          <a:lstStyle>
            <a:lvl1pPr lvl="0" rtl="0" algn="l">
              <a:lnSpc>
                <a:spcPct val="80000"/>
              </a:lnSpc>
              <a:spcBef>
                <a:spcPts val="0"/>
              </a:spcBef>
              <a:spcAft>
                <a:spcPts val="0"/>
              </a:spcAft>
              <a:buClr>
                <a:srgbClr val="000000"/>
              </a:buClr>
              <a:buSzPts val="700"/>
              <a:buNone/>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168" name="Google Shape;168;p44"/>
          <p:cNvSpPr txBox="1"/>
          <p:nvPr>
            <p:ph idx="1" type="body"/>
          </p:nvPr>
        </p:nvSpPr>
        <p:spPr>
          <a:xfrm>
            <a:off x="452438" y="2647716"/>
            <a:ext cx="3667200" cy="2019600"/>
          </a:xfrm>
          <a:prstGeom prst="rect">
            <a:avLst/>
          </a:prstGeom>
          <a:noFill/>
          <a:ln>
            <a:noFill/>
          </a:ln>
        </p:spPr>
        <p:txBody>
          <a:bodyPr anchorCtr="0" anchor="t" bIns="19050" lIns="19050" spcFirstLastPara="1" rIns="19050" wrap="square" tIns="19050">
            <a:normAutofit/>
          </a:bodyPr>
          <a:lstStyle>
            <a:lvl1pPr indent="-228600" lvl="0" marL="457200" rtl="0" algn="l">
              <a:lnSpc>
                <a:spcPct val="100000"/>
              </a:lnSpc>
              <a:spcBef>
                <a:spcPts val="0"/>
              </a:spcBef>
              <a:spcAft>
                <a:spcPts val="0"/>
              </a:spcAft>
              <a:buClr>
                <a:srgbClr val="000000"/>
              </a:buClr>
              <a:buSzPts val="2100"/>
              <a:buFont typeface="Helvetica Neue"/>
              <a:buNone/>
              <a:defRPr b="1" sz="2100"/>
            </a:lvl1pPr>
            <a:lvl2pPr indent="-228600" lvl="1" marL="914400" rtl="0" algn="l">
              <a:lnSpc>
                <a:spcPct val="100000"/>
              </a:lnSpc>
              <a:spcBef>
                <a:spcPts val="0"/>
              </a:spcBef>
              <a:spcAft>
                <a:spcPts val="0"/>
              </a:spcAft>
              <a:buClr>
                <a:srgbClr val="000000"/>
              </a:buClr>
              <a:buSzPts val="2100"/>
              <a:buFont typeface="Helvetica Neue"/>
              <a:buNone/>
              <a:defRPr b="1" sz="2100"/>
            </a:lvl2pPr>
            <a:lvl3pPr indent="-228600" lvl="2" marL="1371600" rtl="0" algn="l">
              <a:lnSpc>
                <a:spcPct val="100000"/>
              </a:lnSpc>
              <a:spcBef>
                <a:spcPts val="0"/>
              </a:spcBef>
              <a:spcAft>
                <a:spcPts val="0"/>
              </a:spcAft>
              <a:buClr>
                <a:srgbClr val="000000"/>
              </a:buClr>
              <a:buSzPts val="2100"/>
              <a:buFont typeface="Helvetica Neue"/>
              <a:buNone/>
              <a:defRPr b="1" sz="2100"/>
            </a:lvl3pPr>
            <a:lvl4pPr indent="-228600" lvl="3" marL="1828800" rtl="0" algn="l">
              <a:lnSpc>
                <a:spcPct val="100000"/>
              </a:lnSpc>
              <a:spcBef>
                <a:spcPts val="0"/>
              </a:spcBef>
              <a:spcAft>
                <a:spcPts val="0"/>
              </a:spcAft>
              <a:buClr>
                <a:srgbClr val="000000"/>
              </a:buClr>
              <a:buSzPts val="2100"/>
              <a:buFont typeface="Helvetica Neue"/>
              <a:buNone/>
              <a:defRPr b="1" sz="2100"/>
            </a:lvl4pPr>
            <a:lvl5pPr indent="-228600" lvl="4" marL="2286000" rtl="0" algn="l">
              <a:lnSpc>
                <a:spcPct val="100000"/>
              </a:lnSpc>
              <a:spcBef>
                <a:spcPts val="0"/>
              </a:spcBef>
              <a:spcAft>
                <a:spcPts val="0"/>
              </a:spcAft>
              <a:buClr>
                <a:srgbClr val="000000"/>
              </a:buClr>
              <a:buSzPts val="2100"/>
              <a:buFont typeface="Helvetica Neue"/>
              <a:buNone/>
              <a:defRPr b="1" sz="2100"/>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69" name="Google Shape;169;p44"/>
          <p:cNvSpPr txBox="1"/>
          <p:nvPr>
            <p:ph idx="12" type="sldNum"/>
          </p:nvPr>
        </p:nvSpPr>
        <p:spPr>
          <a:xfrm>
            <a:off x="4500562" y="4906962"/>
            <a:ext cx="138300" cy="1461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000000"/>
              </a:buClr>
              <a:buSzPts val="700"/>
              <a:buFont typeface="Helvetica Neue"/>
              <a:buNone/>
              <a:defRPr sz="700">
                <a:solidFill>
                  <a:srgbClr val="000000"/>
                </a:solidFill>
              </a:defRPr>
            </a:lvl1pPr>
            <a:lvl2pPr indent="0" lvl="1" marL="0" rtl="0" algn="ctr">
              <a:lnSpc>
                <a:spcPct val="100000"/>
              </a:lnSpc>
              <a:spcBef>
                <a:spcPts val="0"/>
              </a:spcBef>
              <a:spcAft>
                <a:spcPts val="0"/>
              </a:spcAft>
              <a:buClr>
                <a:srgbClr val="000000"/>
              </a:buClr>
              <a:buSzPts val="700"/>
              <a:buFont typeface="Helvetica Neue"/>
              <a:buNone/>
              <a:defRPr sz="700">
                <a:solidFill>
                  <a:srgbClr val="000000"/>
                </a:solidFill>
              </a:defRPr>
            </a:lvl2pPr>
            <a:lvl3pPr indent="0" lvl="2" marL="0" rtl="0" algn="ctr">
              <a:lnSpc>
                <a:spcPct val="100000"/>
              </a:lnSpc>
              <a:spcBef>
                <a:spcPts val="0"/>
              </a:spcBef>
              <a:spcAft>
                <a:spcPts val="0"/>
              </a:spcAft>
              <a:buClr>
                <a:srgbClr val="000000"/>
              </a:buClr>
              <a:buSzPts val="700"/>
              <a:buFont typeface="Helvetica Neue"/>
              <a:buNone/>
              <a:defRPr sz="700">
                <a:solidFill>
                  <a:srgbClr val="000000"/>
                </a:solidFill>
              </a:defRPr>
            </a:lvl3pPr>
            <a:lvl4pPr indent="0" lvl="3" marL="0" rtl="0" algn="ctr">
              <a:lnSpc>
                <a:spcPct val="100000"/>
              </a:lnSpc>
              <a:spcBef>
                <a:spcPts val="0"/>
              </a:spcBef>
              <a:spcAft>
                <a:spcPts val="0"/>
              </a:spcAft>
              <a:buClr>
                <a:srgbClr val="000000"/>
              </a:buClr>
              <a:buSzPts val="700"/>
              <a:buFont typeface="Helvetica Neue"/>
              <a:buNone/>
              <a:defRPr sz="700">
                <a:solidFill>
                  <a:srgbClr val="000000"/>
                </a:solidFill>
              </a:defRPr>
            </a:lvl4pPr>
            <a:lvl5pPr indent="0" lvl="4" marL="0" rtl="0" algn="ctr">
              <a:lnSpc>
                <a:spcPct val="100000"/>
              </a:lnSpc>
              <a:spcBef>
                <a:spcPts val="0"/>
              </a:spcBef>
              <a:spcAft>
                <a:spcPts val="0"/>
              </a:spcAft>
              <a:buClr>
                <a:srgbClr val="000000"/>
              </a:buClr>
              <a:buSzPts val="700"/>
              <a:buFont typeface="Helvetica Neue"/>
              <a:buNone/>
              <a:defRPr sz="700">
                <a:solidFill>
                  <a:srgbClr val="000000"/>
                </a:solidFill>
              </a:defRPr>
            </a:lvl5pPr>
            <a:lvl6pPr indent="0" lvl="5" marL="0" rtl="0" algn="ctr">
              <a:lnSpc>
                <a:spcPct val="100000"/>
              </a:lnSpc>
              <a:spcBef>
                <a:spcPts val="0"/>
              </a:spcBef>
              <a:spcAft>
                <a:spcPts val="0"/>
              </a:spcAft>
              <a:buClr>
                <a:srgbClr val="000000"/>
              </a:buClr>
              <a:buSzPts val="700"/>
              <a:buFont typeface="Helvetica Neue"/>
              <a:buNone/>
              <a:defRPr sz="700">
                <a:solidFill>
                  <a:srgbClr val="000000"/>
                </a:solidFill>
              </a:defRPr>
            </a:lvl6pPr>
            <a:lvl7pPr indent="0" lvl="6" marL="0" rtl="0" algn="ctr">
              <a:lnSpc>
                <a:spcPct val="100000"/>
              </a:lnSpc>
              <a:spcBef>
                <a:spcPts val="0"/>
              </a:spcBef>
              <a:spcAft>
                <a:spcPts val="0"/>
              </a:spcAft>
              <a:buClr>
                <a:srgbClr val="000000"/>
              </a:buClr>
              <a:buSzPts val="700"/>
              <a:buFont typeface="Helvetica Neue"/>
              <a:buNone/>
              <a:defRPr sz="700">
                <a:solidFill>
                  <a:srgbClr val="000000"/>
                </a:solidFill>
              </a:defRPr>
            </a:lvl7pPr>
            <a:lvl8pPr indent="0" lvl="7" marL="0" rtl="0" algn="ctr">
              <a:lnSpc>
                <a:spcPct val="100000"/>
              </a:lnSpc>
              <a:spcBef>
                <a:spcPts val="0"/>
              </a:spcBef>
              <a:spcAft>
                <a:spcPts val="0"/>
              </a:spcAft>
              <a:buClr>
                <a:srgbClr val="000000"/>
              </a:buClr>
              <a:buSzPts val="700"/>
              <a:buFont typeface="Helvetica Neue"/>
              <a:buNone/>
              <a:defRPr sz="700">
                <a:solidFill>
                  <a:srgbClr val="000000"/>
                </a:solidFill>
              </a:defRPr>
            </a:lvl8pPr>
            <a:lvl9pPr indent="0" lvl="8" marL="0" rtl="0" algn="ctr">
              <a:lnSpc>
                <a:spcPct val="100000"/>
              </a:lnSpc>
              <a:spcBef>
                <a:spcPts val="0"/>
              </a:spcBef>
              <a:spcAft>
                <a:spcPts val="0"/>
              </a:spcAft>
              <a:buClr>
                <a:srgbClr val="000000"/>
              </a:buClr>
              <a:buSzPts val="700"/>
              <a:buFont typeface="Helvetica Neue"/>
              <a:buNone/>
              <a:defRPr sz="700">
                <a:solidFill>
                  <a:srgbClr val="000000"/>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2">
    <p:spTree>
      <p:nvGrpSpPr>
        <p:cNvPr id="170" name="Shape 170"/>
        <p:cNvGrpSpPr/>
        <p:nvPr/>
      </p:nvGrpSpPr>
      <p:grpSpPr>
        <a:xfrm>
          <a:off x="0" y="0"/>
          <a:ext cx="0" cy="0"/>
          <a:chOff x="0" y="0"/>
          <a:chExt cx="0" cy="0"/>
        </a:xfrm>
      </p:grpSpPr>
      <p:sp>
        <p:nvSpPr>
          <p:cNvPr id="171" name="Google Shape;171;p45"/>
          <p:cNvSpPr txBox="1"/>
          <p:nvPr>
            <p:ph type="title"/>
          </p:nvPr>
        </p:nvSpPr>
        <p:spPr>
          <a:xfrm>
            <a:off x="452438" y="404813"/>
            <a:ext cx="8239200" cy="537300"/>
          </a:xfrm>
          <a:prstGeom prst="rect">
            <a:avLst/>
          </a:prstGeom>
          <a:noFill/>
          <a:ln>
            <a:noFill/>
          </a:ln>
        </p:spPr>
        <p:txBody>
          <a:bodyPr anchorCtr="0" anchor="t" bIns="19050" lIns="19050" spcFirstLastPara="1" rIns="19050" wrap="square" tIns="19050">
            <a:normAutofit/>
          </a:bodyPr>
          <a:lstStyle>
            <a:lvl1pPr lvl="0" rtl="0" algn="l">
              <a:lnSpc>
                <a:spcPct val="80000"/>
              </a:lnSpc>
              <a:spcBef>
                <a:spcPts val="0"/>
              </a:spcBef>
              <a:spcAft>
                <a:spcPts val="0"/>
              </a:spcAft>
              <a:buClr>
                <a:srgbClr val="000000"/>
              </a:buClr>
              <a:buSzPts val="700"/>
              <a:buNone/>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172" name="Google Shape;172;p45"/>
          <p:cNvSpPr txBox="1"/>
          <p:nvPr>
            <p:ph idx="1" type="body"/>
          </p:nvPr>
        </p:nvSpPr>
        <p:spPr>
          <a:xfrm>
            <a:off x="452438" y="889861"/>
            <a:ext cx="8239200" cy="350700"/>
          </a:xfrm>
          <a:prstGeom prst="rect">
            <a:avLst/>
          </a:prstGeom>
          <a:noFill/>
          <a:ln>
            <a:noFill/>
          </a:ln>
        </p:spPr>
        <p:txBody>
          <a:bodyPr anchorCtr="0" anchor="t" bIns="17150" lIns="17150" spcFirstLastPara="1" rIns="17150" wrap="square" tIns="17150">
            <a:normAutofit/>
          </a:bodyPr>
          <a:lstStyle>
            <a:lvl1pPr indent="-228600" lvl="0" marL="457200" rtl="0" algn="l">
              <a:lnSpc>
                <a:spcPct val="100000"/>
              </a:lnSpc>
              <a:spcBef>
                <a:spcPts val="0"/>
              </a:spcBef>
              <a:spcAft>
                <a:spcPts val="0"/>
              </a:spcAft>
              <a:buClr>
                <a:srgbClr val="000000"/>
              </a:buClr>
              <a:buSzPts val="2100"/>
              <a:buFont typeface="Helvetica Neue"/>
              <a:buNone/>
              <a:defRPr b="1" sz="2100"/>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73" name="Google Shape;173;p45"/>
          <p:cNvSpPr txBox="1"/>
          <p:nvPr>
            <p:ph idx="2" type="body"/>
          </p:nvPr>
        </p:nvSpPr>
        <p:spPr>
          <a:xfrm>
            <a:off x="452438" y="1593189"/>
            <a:ext cx="8239200" cy="3096000"/>
          </a:xfrm>
          <a:prstGeom prst="rect">
            <a:avLst/>
          </a:prstGeom>
          <a:noFill/>
          <a:ln>
            <a:noFill/>
          </a:ln>
        </p:spPr>
        <p:txBody>
          <a:bodyPr anchorCtr="0" anchor="t" bIns="19050" lIns="19050" spcFirstLastPara="1" rIns="19050" wrap="square" tIns="19050">
            <a:normAutofit/>
          </a:bodyPr>
          <a:lstStyle>
            <a:lvl1pPr indent="-279400" lvl="0" marL="457200" rtl="0" algn="l">
              <a:lnSpc>
                <a:spcPct val="90000"/>
              </a:lnSpc>
              <a:spcBef>
                <a:spcPts val="1700"/>
              </a:spcBef>
              <a:spcAft>
                <a:spcPts val="0"/>
              </a:spcAft>
              <a:buClr>
                <a:srgbClr val="000000"/>
              </a:buClr>
              <a:buSzPts val="800"/>
              <a:buChar char="•"/>
              <a:defRPr/>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74" name="Google Shape;174;p45"/>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000000"/>
              </a:buClr>
              <a:buSzPts val="700"/>
              <a:buFont typeface="Helvetica Neue"/>
              <a:buNone/>
              <a:defRPr sz="700">
                <a:solidFill>
                  <a:srgbClr val="000000"/>
                </a:solidFill>
              </a:defRPr>
            </a:lvl1pPr>
            <a:lvl2pPr indent="0" lvl="1" marL="0" rtl="0" algn="ctr">
              <a:lnSpc>
                <a:spcPct val="100000"/>
              </a:lnSpc>
              <a:spcBef>
                <a:spcPts val="0"/>
              </a:spcBef>
              <a:spcAft>
                <a:spcPts val="0"/>
              </a:spcAft>
              <a:buClr>
                <a:srgbClr val="000000"/>
              </a:buClr>
              <a:buSzPts val="700"/>
              <a:buFont typeface="Helvetica Neue"/>
              <a:buNone/>
              <a:defRPr sz="700">
                <a:solidFill>
                  <a:srgbClr val="000000"/>
                </a:solidFill>
              </a:defRPr>
            </a:lvl2pPr>
            <a:lvl3pPr indent="0" lvl="2" marL="0" rtl="0" algn="ctr">
              <a:lnSpc>
                <a:spcPct val="100000"/>
              </a:lnSpc>
              <a:spcBef>
                <a:spcPts val="0"/>
              </a:spcBef>
              <a:spcAft>
                <a:spcPts val="0"/>
              </a:spcAft>
              <a:buClr>
                <a:srgbClr val="000000"/>
              </a:buClr>
              <a:buSzPts val="700"/>
              <a:buFont typeface="Helvetica Neue"/>
              <a:buNone/>
              <a:defRPr sz="700">
                <a:solidFill>
                  <a:srgbClr val="000000"/>
                </a:solidFill>
              </a:defRPr>
            </a:lvl3pPr>
            <a:lvl4pPr indent="0" lvl="3" marL="0" rtl="0" algn="ctr">
              <a:lnSpc>
                <a:spcPct val="100000"/>
              </a:lnSpc>
              <a:spcBef>
                <a:spcPts val="0"/>
              </a:spcBef>
              <a:spcAft>
                <a:spcPts val="0"/>
              </a:spcAft>
              <a:buClr>
                <a:srgbClr val="000000"/>
              </a:buClr>
              <a:buSzPts val="700"/>
              <a:buFont typeface="Helvetica Neue"/>
              <a:buNone/>
              <a:defRPr sz="700">
                <a:solidFill>
                  <a:srgbClr val="000000"/>
                </a:solidFill>
              </a:defRPr>
            </a:lvl4pPr>
            <a:lvl5pPr indent="0" lvl="4" marL="0" rtl="0" algn="ctr">
              <a:lnSpc>
                <a:spcPct val="100000"/>
              </a:lnSpc>
              <a:spcBef>
                <a:spcPts val="0"/>
              </a:spcBef>
              <a:spcAft>
                <a:spcPts val="0"/>
              </a:spcAft>
              <a:buClr>
                <a:srgbClr val="000000"/>
              </a:buClr>
              <a:buSzPts val="700"/>
              <a:buFont typeface="Helvetica Neue"/>
              <a:buNone/>
              <a:defRPr sz="700">
                <a:solidFill>
                  <a:srgbClr val="000000"/>
                </a:solidFill>
              </a:defRPr>
            </a:lvl5pPr>
            <a:lvl6pPr indent="0" lvl="5" marL="0" rtl="0" algn="ctr">
              <a:lnSpc>
                <a:spcPct val="100000"/>
              </a:lnSpc>
              <a:spcBef>
                <a:spcPts val="0"/>
              </a:spcBef>
              <a:spcAft>
                <a:spcPts val="0"/>
              </a:spcAft>
              <a:buClr>
                <a:srgbClr val="000000"/>
              </a:buClr>
              <a:buSzPts val="700"/>
              <a:buFont typeface="Helvetica Neue"/>
              <a:buNone/>
              <a:defRPr sz="700">
                <a:solidFill>
                  <a:srgbClr val="000000"/>
                </a:solidFill>
              </a:defRPr>
            </a:lvl6pPr>
            <a:lvl7pPr indent="0" lvl="6" marL="0" rtl="0" algn="ctr">
              <a:lnSpc>
                <a:spcPct val="100000"/>
              </a:lnSpc>
              <a:spcBef>
                <a:spcPts val="0"/>
              </a:spcBef>
              <a:spcAft>
                <a:spcPts val="0"/>
              </a:spcAft>
              <a:buClr>
                <a:srgbClr val="000000"/>
              </a:buClr>
              <a:buSzPts val="700"/>
              <a:buFont typeface="Helvetica Neue"/>
              <a:buNone/>
              <a:defRPr sz="700">
                <a:solidFill>
                  <a:srgbClr val="000000"/>
                </a:solidFill>
              </a:defRPr>
            </a:lvl7pPr>
            <a:lvl8pPr indent="0" lvl="7" marL="0" rtl="0" algn="ctr">
              <a:lnSpc>
                <a:spcPct val="100000"/>
              </a:lnSpc>
              <a:spcBef>
                <a:spcPts val="0"/>
              </a:spcBef>
              <a:spcAft>
                <a:spcPts val="0"/>
              </a:spcAft>
              <a:buClr>
                <a:srgbClr val="000000"/>
              </a:buClr>
              <a:buSzPts val="700"/>
              <a:buFont typeface="Helvetica Neue"/>
              <a:buNone/>
              <a:defRPr sz="700">
                <a:solidFill>
                  <a:srgbClr val="000000"/>
                </a:solidFill>
              </a:defRPr>
            </a:lvl8pPr>
            <a:lvl9pPr indent="0" lvl="8" marL="0" rtl="0" algn="ctr">
              <a:lnSpc>
                <a:spcPct val="100000"/>
              </a:lnSpc>
              <a:spcBef>
                <a:spcPts val="0"/>
              </a:spcBef>
              <a:spcAft>
                <a:spcPts val="0"/>
              </a:spcAft>
              <a:buClr>
                <a:srgbClr val="000000"/>
              </a:buClr>
              <a:buSzPts val="700"/>
              <a:buFont typeface="Helvetica Neue"/>
              <a:buNone/>
              <a:defRPr sz="700">
                <a:solidFill>
                  <a:srgbClr val="000000"/>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175" name="Shape 175"/>
        <p:cNvGrpSpPr/>
        <p:nvPr/>
      </p:nvGrpSpPr>
      <p:grpSpPr>
        <a:xfrm>
          <a:off x="0" y="0"/>
          <a:ext cx="0" cy="0"/>
          <a:chOff x="0" y="0"/>
          <a:chExt cx="0" cy="0"/>
        </a:xfrm>
      </p:grpSpPr>
      <p:sp>
        <p:nvSpPr>
          <p:cNvPr id="176" name="Google Shape;176;p46"/>
          <p:cNvSpPr txBox="1"/>
          <p:nvPr>
            <p:ph idx="1" type="body"/>
          </p:nvPr>
        </p:nvSpPr>
        <p:spPr>
          <a:xfrm>
            <a:off x="452438" y="1593189"/>
            <a:ext cx="8239200" cy="3096000"/>
          </a:xfrm>
          <a:prstGeom prst="rect">
            <a:avLst/>
          </a:prstGeom>
          <a:noFill/>
          <a:ln>
            <a:noFill/>
          </a:ln>
        </p:spPr>
        <p:txBody>
          <a:bodyPr anchorCtr="0" anchor="t" bIns="19050" lIns="19050" spcFirstLastPara="1" rIns="19050" wrap="square" tIns="19050">
            <a:normAutofit/>
          </a:bodyPr>
          <a:lstStyle>
            <a:lvl1pPr indent="-279400" lvl="0" marL="457200" rtl="0" algn="l">
              <a:lnSpc>
                <a:spcPct val="90000"/>
              </a:lnSpc>
              <a:spcBef>
                <a:spcPts val="1700"/>
              </a:spcBef>
              <a:spcAft>
                <a:spcPts val="0"/>
              </a:spcAft>
              <a:buClr>
                <a:srgbClr val="000000"/>
              </a:buClr>
              <a:buSzPts val="800"/>
              <a:buChar char="•"/>
              <a:defRPr/>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77" name="Google Shape;177;p46"/>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000000"/>
              </a:buClr>
              <a:buSzPts val="700"/>
              <a:buFont typeface="Helvetica Neue"/>
              <a:buNone/>
              <a:defRPr sz="700">
                <a:solidFill>
                  <a:srgbClr val="000000"/>
                </a:solidFill>
              </a:defRPr>
            </a:lvl1pPr>
            <a:lvl2pPr indent="0" lvl="1" marL="0" rtl="0" algn="ctr">
              <a:lnSpc>
                <a:spcPct val="100000"/>
              </a:lnSpc>
              <a:spcBef>
                <a:spcPts val="0"/>
              </a:spcBef>
              <a:spcAft>
                <a:spcPts val="0"/>
              </a:spcAft>
              <a:buClr>
                <a:srgbClr val="000000"/>
              </a:buClr>
              <a:buSzPts val="700"/>
              <a:buFont typeface="Helvetica Neue"/>
              <a:buNone/>
              <a:defRPr sz="700">
                <a:solidFill>
                  <a:srgbClr val="000000"/>
                </a:solidFill>
              </a:defRPr>
            </a:lvl2pPr>
            <a:lvl3pPr indent="0" lvl="2" marL="0" rtl="0" algn="ctr">
              <a:lnSpc>
                <a:spcPct val="100000"/>
              </a:lnSpc>
              <a:spcBef>
                <a:spcPts val="0"/>
              </a:spcBef>
              <a:spcAft>
                <a:spcPts val="0"/>
              </a:spcAft>
              <a:buClr>
                <a:srgbClr val="000000"/>
              </a:buClr>
              <a:buSzPts val="700"/>
              <a:buFont typeface="Helvetica Neue"/>
              <a:buNone/>
              <a:defRPr sz="700">
                <a:solidFill>
                  <a:srgbClr val="000000"/>
                </a:solidFill>
              </a:defRPr>
            </a:lvl3pPr>
            <a:lvl4pPr indent="0" lvl="3" marL="0" rtl="0" algn="ctr">
              <a:lnSpc>
                <a:spcPct val="100000"/>
              </a:lnSpc>
              <a:spcBef>
                <a:spcPts val="0"/>
              </a:spcBef>
              <a:spcAft>
                <a:spcPts val="0"/>
              </a:spcAft>
              <a:buClr>
                <a:srgbClr val="000000"/>
              </a:buClr>
              <a:buSzPts val="700"/>
              <a:buFont typeface="Helvetica Neue"/>
              <a:buNone/>
              <a:defRPr sz="700">
                <a:solidFill>
                  <a:srgbClr val="000000"/>
                </a:solidFill>
              </a:defRPr>
            </a:lvl4pPr>
            <a:lvl5pPr indent="0" lvl="4" marL="0" rtl="0" algn="ctr">
              <a:lnSpc>
                <a:spcPct val="100000"/>
              </a:lnSpc>
              <a:spcBef>
                <a:spcPts val="0"/>
              </a:spcBef>
              <a:spcAft>
                <a:spcPts val="0"/>
              </a:spcAft>
              <a:buClr>
                <a:srgbClr val="000000"/>
              </a:buClr>
              <a:buSzPts val="700"/>
              <a:buFont typeface="Helvetica Neue"/>
              <a:buNone/>
              <a:defRPr sz="700">
                <a:solidFill>
                  <a:srgbClr val="000000"/>
                </a:solidFill>
              </a:defRPr>
            </a:lvl5pPr>
            <a:lvl6pPr indent="0" lvl="5" marL="0" rtl="0" algn="ctr">
              <a:lnSpc>
                <a:spcPct val="100000"/>
              </a:lnSpc>
              <a:spcBef>
                <a:spcPts val="0"/>
              </a:spcBef>
              <a:spcAft>
                <a:spcPts val="0"/>
              </a:spcAft>
              <a:buClr>
                <a:srgbClr val="000000"/>
              </a:buClr>
              <a:buSzPts val="700"/>
              <a:buFont typeface="Helvetica Neue"/>
              <a:buNone/>
              <a:defRPr sz="700">
                <a:solidFill>
                  <a:srgbClr val="000000"/>
                </a:solidFill>
              </a:defRPr>
            </a:lvl6pPr>
            <a:lvl7pPr indent="0" lvl="6" marL="0" rtl="0" algn="ctr">
              <a:lnSpc>
                <a:spcPct val="100000"/>
              </a:lnSpc>
              <a:spcBef>
                <a:spcPts val="0"/>
              </a:spcBef>
              <a:spcAft>
                <a:spcPts val="0"/>
              </a:spcAft>
              <a:buClr>
                <a:srgbClr val="000000"/>
              </a:buClr>
              <a:buSzPts val="700"/>
              <a:buFont typeface="Helvetica Neue"/>
              <a:buNone/>
              <a:defRPr sz="700">
                <a:solidFill>
                  <a:srgbClr val="000000"/>
                </a:solidFill>
              </a:defRPr>
            </a:lvl7pPr>
            <a:lvl8pPr indent="0" lvl="7" marL="0" rtl="0" algn="ctr">
              <a:lnSpc>
                <a:spcPct val="100000"/>
              </a:lnSpc>
              <a:spcBef>
                <a:spcPts val="0"/>
              </a:spcBef>
              <a:spcAft>
                <a:spcPts val="0"/>
              </a:spcAft>
              <a:buClr>
                <a:srgbClr val="000000"/>
              </a:buClr>
              <a:buSzPts val="700"/>
              <a:buFont typeface="Helvetica Neue"/>
              <a:buNone/>
              <a:defRPr sz="700">
                <a:solidFill>
                  <a:srgbClr val="000000"/>
                </a:solidFill>
              </a:defRPr>
            </a:lvl8pPr>
            <a:lvl9pPr indent="0" lvl="8" marL="0" rtl="0" algn="ctr">
              <a:lnSpc>
                <a:spcPct val="100000"/>
              </a:lnSpc>
              <a:spcBef>
                <a:spcPts val="0"/>
              </a:spcBef>
              <a:spcAft>
                <a:spcPts val="0"/>
              </a:spcAft>
              <a:buClr>
                <a:srgbClr val="000000"/>
              </a:buClr>
              <a:buSzPts val="700"/>
              <a:buFont typeface="Helvetica Neue"/>
              <a:buNone/>
              <a:defRPr sz="700">
                <a:solidFill>
                  <a:srgbClr val="000000"/>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178" name="Shape 178"/>
        <p:cNvGrpSpPr/>
        <p:nvPr/>
      </p:nvGrpSpPr>
      <p:grpSpPr>
        <a:xfrm>
          <a:off x="0" y="0"/>
          <a:ext cx="0" cy="0"/>
          <a:chOff x="0" y="0"/>
          <a:chExt cx="0" cy="0"/>
        </a:xfrm>
      </p:grpSpPr>
      <p:sp>
        <p:nvSpPr>
          <p:cNvPr id="179" name="Google Shape;179;p47"/>
          <p:cNvSpPr txBox="1"/>
          <p:nvPr>
            <p:ph idx="1" type="body"/>
          </p:nvPr>
        </p:nvSpPr>
        <p:spPr>
          <a:xfrm>
            <a:off x="452438" y="889861"/>
            <a:ext cx="3667200" cy="350700"/>
          </a:xfrm>
          <a:prstGeom prst="rect">
            <a:avLst/>
          </a:prstGeom>
          <a:noFill/>
          <a:ln>
            <a:noFill/>
          </a:ln>
        </p:spPr>
        <p:txBody>
          <a:bodyPr anchorCtr="0" anchor="t" bIns="17150" lIns="17150" spcFirstLastPara="1" rIns="17150" wrap="square" tIns="17150">
            <a:normAutofit/>
          </a:bodyPr>
          <a:lstStyle>
            <a:lvl1pPr indent="-228600" lvl="0" marL="457200" rtl="0" algn="l">
              <a:lnSpc>
                <a:spcPct val="100000"/>
              </a:lnSpc>
              <a:spcBef>
                <a:spcPts val="0"/>
              </a:spcBef>
              <a:spcAft>
                <a:spcPts val="0"/>
              </a:spcAft>
              <a:buClr>
                <a:srgbClr val="000000"/>
              </a:buClr>
              <a:buSzPts val="2100"/>
              <a:buFont typeface="Helvetica Neue"/>
              <a:buNone/>
              <a:defRPr b="1" sz="2100"/>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80" name="Google Shape;180;p47"/>
          <p:cNvSpPr txBox="1"/>
          <p:nvPr>
            <p:ph idx="2" type="body"/>
          </p:nvPr>
        </p:nvSpPr>
        <p:spPr>
          <a:xfrm>
            <a:off x="452438" y="1593189"/>
            <a:ext cx="3667200" cy="3096300"/>
          </a:xfrm>
          <a:prstGeom prst="rect">
            <a:avLst/>
          </a:prstGeom>
          <a:noFill/>
          <a:ln>
            <a:noFill/>
          </a:ln>
        </p:spPr>
        <p:txBody>
          <a:bodyPr anchorCtr="0" anchor="t" bIns="19050" lIns="19050" spcFirstLastPara="1" rIns="19050" wrap="square" tIns="19050">
            <a:normAutofit/>
          </a:bodyPr>
          <a:lstStyle>
            <a:lvl1pPr indent="-279400" lvl="0" marL="457200" rtl="0" algn="l">
              <a:lnSpc>
                <a:spcPct val="90000"/>
              </a:lnSpc>
              <a:spcBef>
                <a:spcPts val="1700"/>
              </a:spcBef>
              <a:spcAft>
                <a:spcPts val="0"/>
              </a:spcAft>
              <a:buClr>
                <a:srgbClr val="000000"/>
              </a:buClr>
              <a:buSzPts val="800"/>
              <a:buChar char="•"/>
              <a:defRPr/>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81" name="Google Shape;181;p47"/>
          <p:cNvSpPr/>
          <p:nvPr>
            <p:ph idx="3" type="pic"/>
          </p:nvPr>
        </p:nvSpPr>
        <p:spPr>
          <a:xfrm>
            <a:off x="4572000" y="-152725"/>
            <a:ext cx="4093800" cy="5458500"/>
          </a:xfrm>
          <a:prstGeom prst="rect">
            <a:avLst/>
          </a:prstGeom>
          <a:noFill/>
          <a:ln>
            <a:noFill/>
          </a:ln>
        </p:spPr>
      </p:sp>
      <p:sp>
        <p:nvSpPr>
          <p:cNvPr id="182" name="Google Shape;182;p47"/>
          <p:cNvSpPr txBox="1"/>
          <p:nvPr>
            <p:ph type="title"/>
          </p:nvPr>
        </p:nvSpPr>
        <p:spPr>
          <a:xfrm>
            <a:off x="452438" y="404813"/>
            <a:ext cx="3667200" cy="538200"/>
          </a:xfrm>
          <a:prstGeom prst="rect">
            <a:avLst/>
          </a:prstGeom>
          <a:noFill/>
          <a:ln>
            <a:noFill/>
          </a:ln>
        </p:spPr>
        <p:txBody>
          <a:bodyPr anchorCtr="0" anchor="t" bIns="19050" lIns="19050" spcFirstLastPara="1" rIns="19050" wrap="square" tIns="19050">
            <a:normAutofit/>
          </a:bodyPr>
          <a:lstStyle>
            <a:lvl1pPr lvl="0" rtl="0" algn="l">
              <a:lnSpc>
                <a:spcPct val="80000"/>
              </a:lnSpc>
              <a:spcBef>
                <a:spcPts val="0"/>
              </a:spcBef>
              <a:spcAft>
                <a:spcPts val="0"/>
              </a:spcAft>
              <a:buClr>
                <a:srgbClr val="000000"/>
              </a:buClr>
              <a:buSzPts val="700"/>
              <a:buNone/>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183" name="Google Shape;183;p47"/>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000000"/>
              </a:buClr>
              <a:buSzPts val="700"/>
              <a:buFont typeface="Helvetica Neue"/>
              <a:buNone/>
              <a:defRPr sz="700">
                <a:solidFill>
                  <a:srgbClr val="000000"/>
                </a:solidFill>
              </a:defRPr>
            </a:lvl1pPr>
            <a:lvl2pPr indent="0" lvl="1" marL="0" rtl="0" algn="ctr">
              <a:lnSpc>
                <a:spcPct val="100000"/>
              </a:lnSpc>
              <a:spcBef>
                <a:spcPts val="0"/>
              </a:spcBef>
              <a:spcAft>
                <a:spcPts val="0"/>
              </a:spcAft>
              <a:buClr>
                <a:srgbClr val="000000"/>
              </a:buClr>
              <a:buSzPts val="700"/>
              <a:buFont typeface="Helvetica Neue"/>
              <a:buNone/>
              <a:defRPr sz="700">
                <a:solidFill>
                  <a:srgbClr val="000000"/>
                </a:solidFill>
              </a:defRPr>
            </a:lvl2pPr>
            <a:lvl3pPr indent="0" lvl="2" marL="0" rtl="0" algn="ctr">
              <a:lnSpc>
                <a:spcPct val="100000"/>
              </a:lnSpc>
              <a:spcBef>
                <a:spcPts val="0"/>
              </a:spcBef>
              <a:spcAft>
                <a:spcPts val="0"/>
              </a:spcAft>
              <a:buClr>
                <a:srgbClr val="000000"/>
              </a:buClr>
              <a:buSzPts val="700"/>
              <a:buFont typeface="Helvetica Neue"/>
              <a:buNone/>
              <a:defRPr sz="700">
                <a:solidFill>
                  <a:srgbClr val="000000"/>
                </a:solidFill>
              </a:defRPr>
            </a:lvl3pPr>
            <a:lvl4pPr indent="0" lvl="3" marL="0" rtl="0" algn="ctr">
              <a:lnSpc>
                <a:spcPct val="100000"/>
              </a:lnSpc>
              <a:spcBef>
                <a:spcPts val="0"/>
              </a:spcBef>
              <a:spcAft>
                <a:spcPts val="0"/>
              </a:spcAft>
              <a:buClr>
                <a:srgbClr val="000000"/>
              </a:buClr>
              <a:buSzPts val="700"/>
              <a:buFont typeface="Helvetica Neue"/>
              <a:buNone/>
              <a:defRPr sz="700">
                <a:solidFill>
                  <a:srgbClr val="000000"/>
                </a:solidFill>
              </a:defRPr>
            </a:lvl4pPr>
            <a:lvl5pPr indent="0" lvl="4" marL="0" rtl="0" algn="ctr">
              <a:lnSpc>
                <a:spcPct val="100000"/>
              </a:lnSpc>
              <a:spcBef>
                <a:spcPts val="0"/>
              </a:spcBef>
              <a:spcAft>
                <a:spcPts val="0"/>
              </a:spcAft>
              <a:buClr>
                <a:srgbClr val="000000"/>
              </a:buClr>
              <a:buSzPts val="700"/>
              <a:buFont typeface="Helvetica Neue"/>
              <a:buNone/>
              <a:defRPr sz="700">
                <a:solidFill>
                  <a:srgbClr val="000000"/>
                </a:solidFill>
              </a:defRPr>
            </a:lvl5pPr>
            <a:lvl6pPr indent="0" lvl="5" marL="0" rtl="0" algn="ctr">
              <a:lnSpc>
                <a:spcPct val="100000"/>
              </a:lnSpc>
              <a:spcBef>
                <a:spcPts val="0"/>
              </a:spcBef>
              <a:spcAft>
                <a:spcPts val="0"/>
              </a:spcAft>
              <a:buClr>
                <a:srgbClr val="000000"/>
              </a:buClr>
              <a:buSzPts val="700"/>
              <a:buFont typeface="Helvetica Neue"/>
              <a:buNone/>
              <a:defRPr sz="700">
                <a:solidFill>
                  <a:srgbClr val="000000"/>
                </a:solidFill>
              </a:defRPr>
            </a:lvl6pPr>
            <a:lvl7pPr indent="0" lvl="6" marL="0" rtl="0" algn="ctr">
              <a:lnSpc>
                <a:spcPct val="100000"/>
              </a:lnSpc>
              <a:spcBef>
                <a:spcPts val="0"/>
              </a:spcBef>
              <a:spcAft>
                <a:spcPts val="0"/>
              </a:spcAft>
              <a:buClr>
                <a:srgbClr val="000000"/>
              </a:buClr>
              <a:buSzPts val="700"/>
              <a:buFont typeface="Helvetica Neue"/>
              <a:buNone/>
              <a:defRPr sz="700">
                <a:solidFill>
                  <a:srgbClr val="000000"/>
                </a:solidFill>
              </a:defRPr>
            </a:lvl7pPr>
            <a:lvl8pPr indent="0" lvl="7" marL="0" rtl="0" algn="ctr">
              <a:lnSpc>
                <a:spcPct val="100000"/>
              </a:lnSpc>
              <a:spcBef>
                <a:spcPts val="0"/>
              </a:spcBef>
              <a:spcAft>
                <a:spcPts val="0"/>
              </a:spcAft>
              <a:buClr>
                <a:srgbClr val="000000"/>
              </a:buClr>
              <a:buSzPts val="700"/>
              <a:buFont typeface="Helvetica Neue"/>
              <a:buNone/>
              <a:defRPr sz="700">
                <a:solidFill>
                  <a:srgbClr val="000000"/>
                </a:solidFill>
              </a:defRPr>
            </a:lvl8pPr>
            <a:lvl9pPr indent="0" lvl="8" marL="0" rtl="0" algn="ctr">
              <a:lnSpc>
                <a:spcPct val="100000"/>
              </a:lnSpc>
              <a:spcBef>
                <a:spcPts val="0"/>
              </a:spcBef>
              <a:spcAft>
                <a:spcPts val="0"/>
              </a:spcAft>
              <a:buClr>
                <a:srgbClr val="000000"/>
              </a:buClr>
              <a:buSzPts val="700"/>
              <a:buFont typeface="Helvetica Neue"/>
              <a:buNone/>
              <a:defRPr sz="700">
                <a:solidFill>
                  <a:srgbClr val="000000"/>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2">
    <p:spTree>
      <p:nvGrpSpPr>
        <p:cNvPr id="184" name="Shape 184"/>
        <p:cNvGrpSpPr/>
        <p:nvPr/>
      </p:nvGrpSpPr>
      <p:grpSpPr>
        <a:xfrm>
          <a:off x="0" y="0"/>
          <a:ext cx="0" cy="0"/>
          <a:chOff x="0" y="0"/>
          <a:chExt cx="0" cy="0"/>
        </a:xfrm>
      </p:grpSpPr>
      <p:sp>
        <p:nvSpPr>
          <p:cNvPr id="185" name="Google Shape;185;p48"/>
          <p:cNvSpPr txBox="1"/>
          <p:nvPr>
            <p:ph type="title"/>
          </p:nvPr>
        </p:nvSpPr>
        <p:spPr>
          <a:xfrm>
            <a:off x="452436" y="1700213"/>
            <a:ext cx="8239200" cy="1743000"/>
          </a:xfrm>
          <a:prstGeom prst="rect">
            <a:avLst/>
          </a:prstGeom>
          <a:noFill/>
          <a:ln>
            <a:noFill/>
          </a:ln>
        </p:spPr>
        <p:txBody>
          <a:bodyPr anchorCtr="0" anchor="ctr" bIns="19050" lIns="19050" spcFirstLastPara="1" rIns="19050" wrap="square" tIns="19050">
            <a:normAutofit/>
          </a:bodyPr>
          <a:lstStyle>
            <a:lvl1pPr lvl="0" rtl="0" algn="l">
              <a:lnSpc>
                <a:spcPct val="80000"/>
              </a:lnSpc>
              <a:spcBef>
                <a:spcPts val="0"/>
              </a:spcBef>
              <a:spcAft>
                <a:spcPts val="0"/>
              </a:spcAft>
              <a:buClr>
                <a:srgbClr val="000000"/>
              </a:buClr>
              <a:buSzPts val="4400"/>
              <a:buFont typeface="Helvetica Neue"/>
              <a:buNone/>
              <a:defRPr b="0" sz="4400">
                <a:latin typeface="Helvetica Neue"/>
                <a:ea typeface="Helvetica Neue"/>
                <a:cs typeface="Helvetica Neue"/>
                <a:sym typeface="Helvetica Neue"/>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186" name="Google Shape;186;p48"/>
          <p:cNvSpPr txBox="1"/>
          <p:nvPr>
            <p:ph idx="12" type="sldNum"/>
          </p:nvPr>
        </p:nvSpPr>
        <p:spPr>
          <a:xfrm>
            <a:off x="4500562" y="4906962"/>
            <a:ext cx="138300" cy="1461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000000"/>
              </a:buClr>
              <a:buSzPts val="700"/>
              <a:buFont typeface="Helvetica Neue"/>
              <a:buNone/>
              <a:defRPr sz="700">
                <a:solidFill>
                  <a:srgbClr val="000000"/>
                </a:solidFill>
              </a:defRPr>
            </a:lvl1pPr>
            <a:lvl2pPr indent="0" lvl="1" marL="0" rtl="0" algn="ctr">
              <a:lnSpc>
                <a:spcPct val="100000"/>
              </a:lnSpc>
              <a:spcBef>
                <a:spcPts val="0"/>
              </a:spcBef>
              <a:spcAft>
                <a:spcPts val="0"/>
              </a:spcAft>
              <a:buClr>
                <a:srgbClr val="000000"/>
              </a:buClr>
              <a:buSzPts val="700"/>
              <a:buFont typeface="Helvetica Neue"/>
              <a:buNone/>
              <a:defRPr sz="700">
                <a:solidFill>
                  <a:srgbClr val="000000"/>
                </a:solidFill>
              </a:defRPr>
            </a:lvl2pPr>
            <a:lvl3pPr indent="0" lvl="2" marL="0" rtl="0" algn="ctr">
              <a:lnSpc>
                <a:spcPct val="100000"/>
              </a:lnSpc>
              <a:spcBef>
                <a:spcPts val="0"/>
              </a:spcBef>
              <a:spcAft>
                <a:spcPts val="0"/>
              </a:spcAft>
              <a:buClr>
                <a:srgbClr val="000000"/>
              </a:buClr>
              <a:buSzPts val="700"/>
              <a:buFont typeface="Helvetica Neue"/>
              <a:buNone/>
              <a:defRPr sz="700">
                <a:solidFill>
                  <a:srgbClr val="000000"/>
                </a:solidFill>
              </a:defRPr>
            </a:lvl3pPr>
            <a:lvl4pPr indent="0" lvl="3" marL="0" rtl="0" algn="ctr">
              <a:lnSpc>
                <a:spcPct val="100000"/>
              </a:lnSpc>
              <a:spcBef>
                <a:spcPts val="0"/>
              </a:spcBef>
              <a:spcAft>
                <a:spcPts val="0"/>
              </a:spcAft>
              <a:buClr>
                <a:srgbClr val="000000"/>
              </a:buClr>
              <a:buSzPts val="700"/>
              <a:buFont typeface="Helvetica Neue"/>
              <a:buNone/>
              <a:defRPr sz="700">
                <a:solidFill>
                  <a:srgbClr val="000000"/>
                </a:solidFill>
              </a:defRPr>
            </a:lvl4pPr>
            <a:lvl5pPr indent="0" lvl="4" marL="0" rtl="0" algn="ctr">
              <a:lnSpc>
                <a:spcPct val="100000"/>
              </a:lnSpc>
              <a:spcBef>
                <a:spcPts val="0"/>
              </a:spcBef>
              <a:spcAft>
                <a:spcPts val="0"/>
              </a:spcAft>
              <a:buClr>
                <a:srgbClr val="000000"/>
              </a:buClr>
              <a:buSzPts val="700"/>
              <a:buFont typeface="Helvetica Neue"/>
              <a:buNone/>
              <a:defRPr sz="700">
                <a:solidFill>
                  <a:srgbClr val="000000"/>
                </a:solidFill>
              </a:defRPr>
            </a:lvl5pPr>
            <a:lvl6pPr indent="0" lvl="5" marL="0" rtl="0" algn="ctr">
              <a:lnSpc>
                <a:spcPct val="100000"/>
              </a:lnSpc>
              <a:spcBef>
                <a:spcPts val="0"/>
              </a:spcBef>
              <a:spcAft>
                <a:spcPts val="0"/>
              </a:spcAft>
              <a:buClr>
                <a:srgbClr val="000000"/>
              </a:buClr>
              <a:buSzPts val="700"/>
              <a:buFont typeface="Helvetica Neue"/>
              <a:buNone/>
              <a:defRPr sz="700">
                <a:solidFill>
                  <a:srgbClr val="000000"/>
                </a:solidFill>
              </a:defRPr>
            </a:lvl6pPr>
            <a:lvl7pPr indent="0" lvl="6" marL="0" rtl="0" algn="ctr">
              <a:lnSpc>
                <a:spcPct val="100000"/>
              </a:lnSpc>
              <a:spcBef>
                <a:spcPts val="0"/>
              </a:spcBef>
              <a:spcAft>
                <a:spcPts val="0"/>
              </a:spcAft>
              <a:buClr>
                <a:srgbClr val="000000"/>
              </a:buClr>
              <a:buSzPts val="700"/>
              <a:buFont typeface="Helvetica Neue"/>
              <a:buNone/>
              <a:defRPr sz="700">
                <a:solidFill>
                  <a:srgbClr val="000000"/>
                </a:solidFill>
              </a:defRPr>
            </a:lvl7pPr>
            <a:lvl8pPr indent="0" lvl="7" marL="0" rtl="0" algn="ctr">
              <a:lnSpc>
                <a:spcPct val="100000"/>
              </a:lnSpc>
              <a:spcBef>
                <a:spcPts val="0"/>
              </a:spcBef>
              <a:spcAft>
                <a:spcPts val="0"/>
              </a:spcAft>
              <a:buClr>
                <a:srgbClr val="000000"/>
              </a:buClr>
              <a:buSzPts val="700"/>
              <a:buFont typeface="Helvetica Neue"/>
              <a:buNone/>
              <a:defRPr sz="700">
                <a:solidFill>
                  <a:srgbClr val="000000"/>
                </a:solidFill>
              </a:defRPr>
            </a:lvl8pPr>
            <a:lvl9pPr indent="0" lvl="8" marL="0" rtl="0" algn="ctr">
              <a:lnSpc>
                <a:spcPct val="100000"/>
              </a:lnSpc>
              <a:spcBef>
                <a:spcPts val="0"/>
              </a:spcBef>
              <a:spcAft>
                <a:spcPts val="0"/>
              </a:spcAft>
              <a:buClr>
                <a:srgbClr val="000000"/>
              </a:buClr>
              <a:buSzPts val="700"/>
              <a:buFont typeface="Helvetica Neue"/>
              <a:buNone/>
              <a:defRPr sz="700">
                <a:solidFill>
                  <a:srgbClr val="000000"/>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2">
    <p:spTree>
      <p:nvGrpSpPr>
        <p:cNvPr id="187" name="Shape 187"/>
        <p:cNvGrpSpPr/>
        <p:nvPr/>
      </p:nvGrpSpPr>
      <p:grpSpPr>
        <a:xfrm>
          <a:off x="0" y="0"/>
          <a:ext cx="0" cy="0"/>
          <a:chOff x="0" y="0"/>
          <a:chExt cx="0" cy="0"/>
        </a:xfrm>
      </p:grpSpPr>
      <p:sp>
        <p:nvSpPr>
          <p:cNvPr id="188" name="Google Shape;188;p49"/>
          <p:cNvSpPr txBox="1"/>
          <p:nvPr>
            <p:ph type="title"/>
          </p:nvPr>
        </p:nvSpPr>
        <p:spPr>
          <a:xfrm>
            <a:off x="452438" y="404813"/>
            <a:ext cx="8239200" cy="538200"/>
          </a:xfrm>
          <a:prstGeom prst="rect">
            <a:avLst/>
          </a:prstGeom>
          <a:noFill/>
          <a:ln>
            <a:noFill/>
          </a:ln>
        </p:spPr>
        <p:txBody>
          <a:bodyPr anchorCtr="0" anchor="t" bIns="19050" lIns="19050" spcFirstLastPara="1" rIns="19050" wrap="square" tIns="19050">
            <a:normAutofit/>
          </a:bodyPr>
          <a:lstStyle>
            <a:lvl1pPr lvl="0" rtl="0" algn="l">
              <a:lnSpc>
                <a:spcPct val="80000"/>
              </a:lnSpc>
              <a:spcBef>
                <a:spcPts val="0"/>
              </a:spcBef>
              <a:spcAft>
                <a:spcPts val="0"/>
              </a:spcAft>
              <a:buClr>
                <a:srgbClr val="000000"/>
              </a:buClr>
              <a:buSzPts val="700"/>
              <a:buNone/>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189" name="Google Shape;189;p49"/>
          <p:cNvSpPr txBox="1"/>
          <p:nvPr>
            <p:ph idx="1" type="body"/>
          </p:nvPr>
        </p:nvSpPr>
        <p:spPr>
          <a:xfrm>
            <a:off x="452438" y="889861"/>
            <a:ext cx="8239200" cy="350700"/>
          </a:xfrm>
          <a:prstGeom prst="rect">
            <a:avLst/>
          </a:prstGeom>
          <a:noFill/>
          <a:ln>
            <a:noFill/>
          </a:ln>
        </p:spPr>
        <p:txBody>
          <a:bodyPr anchorCtr="0" anchor="t" bIns="17150" lIns="17150" spcFirstLastPara="1" rIns="17150" wrap="square" tIns="17150">
            <a:normAutofit/>
          </a:bodyPr>
          <a:lstStyle>
            <a:lvl1pPr indent="-228600" lvl="0" marL="457200" rtl="0" algn="l">
              <a:lnSpc>
                <a:spcPct val="100000"/>
              </a:lnSpc>
              <a:spcBef>
                <a:spcPts val="0"/>
              </a:spcBef>
              <a:spcAft>
                <a:spcPts val="0"/>
              </a:spcAft>
              <a:buClr>
                <a:srgbClr val="000000"/>
              </a:buClr>
              <a:buSzPts val="2100"/>
              <a:buFont typeface="Helvetica Neue"/>
              <a:buNone/>
              <a:defRPr b="1" sz="2100"/>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90" name="Google Shape;190;p49"/>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000000"/>
              </a:buClr>
              <a:buSzPts val="700"/>
              <a:buFont typeface="Helvetica Neue"/>
              <a:buNone/>
              <a:defRPr sz="700">
                <a:solidFill>
                  <a:srgbClr val="000000"/>
                </a:solidFill>
              </a:defRPr>
            </a:lvl1pPr>
            <a:lvl2pPr indent="0" lvl="1" marL="0" rtl="0" algn="ctr">
              <a:lnSpc>
                <a:spcPct val="100000"/>
              </a:lnSpc>
              <a:spcBef>
                <a:spcPts val="0"/>
              </a:spcBef>
              <a:spcAft>
                <a:spcPts val="0"/>
              </a:spcAft>
              <a:buClr>
                <a:srgbClr val="000000"/>
              </a:buClr>
              <a:buSzPts val="700"/>
              <a:buFont typeface="Helvetica Neue"/>
              <a:buNone/>
              <a:defRPr sz="700">
                <a:solidFill>
                  <a:srgbClr val="000000"/>
                </a:solidFill>
              </a:defRPr>
            </a:lvl2pPr>
            <a:lvl3pPr indent="0" lvl="2" marL="0" rtl="0" algn="ctr">
              <a:lnSpc>
                <a:spcPct val="100000"/>
              </a:lnSpc>
              <a:spcBef>
                <a:spcPts val="0"/>
              </a:spcBef>
              <a:spcAft>
                <a:spcPts val="0"/>
              </a:spcAft>
              <a:buClr>
                <a:srgbClr val="000000"/>
              </a:buClr>
              <a:buSzPts val="700"/>
              <a:buFont typeface="Helvetica Neue"/>
              <a:buNone/>
              <a:defRPr sz="700">
                <a:solidFill>
                  <a:srgbClr val="000000"/>
                </a:solidFill>
              </a:defRPr>
            </a:lvl3pPr>
            <a:lvl4pPr indent="0" lvl="3" marL="0" rtl="0" algn="ctr">
              <a:lnSpc>
                <a:spcPct val="100000"/>
              </a:lnSpc>
              <a:spcBef>
                <a:spcPts val="0"/>
              </a:spcBef>
              <a:spcAft>
                <a:spcPts val="0"/>
              </a:spcAft>
              <a:buClr>
                <a:srgbClr val="000000"/>
              </a:buClr>
              <a:buSzPts val="700"/>
              <a:buFont typeface="Helvetica Neue"/>
              <a:buNone/>
              <a:defRPr sz="700">
                <a:solidFill>
                  <a:srgbClr val="000000"/>
                </a:solidFill>
              </a:defRPr>
            </a:lvl4pPr>
            <a:lvl5pPr indent="0" lvl="4" marL="0" rtl="0" algn="ctr">
              <a:lnSpc>
                <a:spcPct val="100000"/>
              </a:lnSpc>
              <a:spcBef>
                <a:spcPts val="0"/>
              </a:spcBef>
              <a:spcAft>
                <a:spcPts val="0"/>
              </a:spcAft>
              <a:buClr>
                <a:srgbClr val="000000"/>
              </a:buClr>
              <a:buSzPts val="700"/>
              <a:buFont typeface="Helvetica Neue"/>
              <a:buNone/>
              <a:defRPr sz="700">
                <a:solidFill>
                  <a:srgbClr val="000000"/>
                </a:solidFill>
              </a:defRPr>
            </a:lvl5pPr>
            <a:lvl6pPr indent="0" lvl="5" marL="0" rtl="0" algn="ctr">
              <a:lnSpc>
                <a:spcPct val="100000"/>
              </a:lnSpc>
              <a:spcBef>
                <a:spcPts val="0"/>
              </a:spcBef>
              <a:spcAft>
                <a:spcPts val="0"/>
              </a:spcAft>
              <a:buClr>
                <a:srgbClr val="000000"/>
              </a:buClr>
              <a:buSzPts val="700"/>
              <a:buFont typeface="Helvetica Neue"/>
              <a:buNone/>
              <a:defRPr sz="700">
                <a:solidFill>
                  <a:srgbClr val="000000"/>
                </a:solidFill>
              </a:defRPr>
            </a:lvl6pPr>
            <a:lvl7pPr indent="0" lvl="6" marL="0" rtl="0" algn="ctr">
              <a:lnSpc>
                <a:spcPct val="100000"/>
              </a:lnSpc>
              <a:spcBef>
                <a:spcPts val="0"/>
              </a:spcBef>
              <a:spcAft>
                <a:spcPts val="0"/>
              </a:spcAft>
              <a:buClr>
                <a:srgbClr val="000000"/>
              </a:buClr>
              <a:buSzPts val="700"/>
              <a:buFont typeface="Helvetica Neue"/>
              <a:buNone/>
              <a:defRPr sz="700">
                <a:solidFill>
                  <a:srgbClr val="000000"/>
                </a:solidFill>
              </a:defRPr>
            </a:lvl7pPr>
            <a:lvl8pPr indent="0" lvl="7" marL="0" rtl="0" algn="ctr">
              <a:lnSpc>
                <a:spcPct val="100000"/>
              </a:lnSpc>
              <a:spcBef>
                <a:spcPts val="0"/>
              </a:spcBef>
              <a:spcAft>
                <a:spcPts val="0"/>
              </a:spcAft>
              <a:buClr>
                <a:srgbClr val="000000"/>
              </a:buClr>
              <a:buSzPts val="700"/>
              <a:buFont typeface="Helvetica Neue"/>
              <a:buNone/>
              <a:defRPr sz="700">
                <a:solidFill>
                  <a:srgbClr val="000000"/>
                </a:solidFill>
              </a:defRPr>
            </a:lvl8pPr>
            <a:lvl9pPr indent="0" lvl="8" marL="0" rtl="0" algn="ctr">
              <a:lnSpc>
                <a:spcPct val="100000"/>
              </a:lnSpc>
              <a:spcBef>
                <a:spcPts val="0"/>
              </a:spcBef>
              <a:spcAft>
                <a:spcPts val="0"/>
              </a:spcAft>
              <a:buClr>
                <a:srgbClr val="000000"/>
              </a:buClr>
              <a:buSzPts val="700"/>
              <a:buFont typeface="Helvetica Neue"/>
              <a:buNone/>
              <a:defRPr sz="700">
                <a:solidFill>
                  <a:srgbClr val="000000"/>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2">
    <p:spTree>
      <p:nvGrpSpPr>
        <p:cNvPr id="191" name="Shape 191"/>
        <p:cNvGrpSpPr/>
        <p:nvPr/>
      </p:nvGrpSpPr>
      <p:grpSpPr>
        <a:xfrm>
          <a:off x="0" y="0"/>
          <a:ext cx="0" cy="0"/>
          <a:chOff x="0" y="0"/>
          <a:chExt cx="0" cy="0"/>
        </a:xfrm>
      </p:grpSpPr>
      <p:sp>
        <p:nvSpPr>
          <p:cNvPr id="192" name="Google Shape;192;p50"/>
          <p:cNvSpPr txBox="1"/>
          <p:nvPr>
            <p:ph type="title"/>
          </p:nvPr>
        </p:nvSpPr>
        <p:spPr>
          <a:xfrm>
            <a:off x="452438" y="404813"/>
            <a:ext cx="8239200" cy="538200"/>
          </a:xfrm>
          <a:prstGeom prst="rect">
            <a:avLst/>
          </a:prstGeom>
          <a:noFill/>
          <a:ln>
            <a:noFill/>
          </a:ln>
        </p:spPr>
        <p:txBody>
          <a:bodyPr anchorCtr="0" anchor="t" bIns="19050" lIns="19050" spcFirstLastPara="1" rIns="19050" wrap="square" tIns="19050">
            <a:normAutofit/>
          </a:bodyPr>
          <a:lstStyle>
            <a:lvl1pPr lvl="0" rtl="0" algn="l">
              <a:lnSpc>
                <a:spcPct val="80000"/>
              </a:lnSpc>
              <a:spcBef>
                <a:spcPts val="0"/>
              </a:spcBef>
              <a:spcAft>
                <a:spcPts val="0"/>
              </a:spcAft>
              <a:buClr>
                <a:srgbClr val="000000"/>
              </a:buClr>
              <a:buSzPts val="700"/>
              <a:buNone/>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193" name="Google Shape;193;p50"/>
          <p:cNvSpPr txBox="1"/>
          <p:nvPr>
            <p:ph idx="1" type="body"/>
          </p:nvPr>
        </p:nvSpPr>
        <p:spPr>
          <a:xfrm>
            <a:off x="452438" y="889861"/>
            <a:ext cx="8239200" cy="350700"/>
          </a:xfrm>
          <a:prstGeom prst="rect">
            <a:avLst/>
          </a:prstGeom>
          <a:noFill/>
          <a:ln>
            <a:noFill/>
          </a:ln>
        </p:spPr>
        <p:txBody>
          <a:bodyPr anchorCtr="0" anchor="t" bIns="17150" lIns="17150" spcFirstLastPara="1" rIns="17150" wrap="square" tIns="17150">
            <a:normAutofit/>
          </a:bodyPr>
          <a:lstStyle>
            <a:lvl1pPr indent="-228600" lvl="0" marL="457200" rtl="0" algn="l">
              <a:lnSpc>
                <a:spcPct val="100000"/>
              </a:lnSpc>
              <a:spcBef>
                <a:spcPts val="0"/>
              </a:spcBef>
              <a:spcAft>
                <a:spcPts val="0"/>
              </a:spcAft>
              <a:buClr>
                <a:srgbClr val="000000"/>
              </a:buClr>
              <a:buSzPts val="2100"/>
              <a:buFont typeface="Helvetica Neue"/>
              <a:buNone/>
              <a:defRPr b="1" sz="2100"/>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94" name="Google Shape;194;p50"/>
          <p:cNvSpPr txBox="1"/>
          <p:nvPr>
            <p:ph idx="2" type="body"/>
          </p:nvPr>
        </p:nvSpPr>
        <p:spPr>
          <a:xfrm>
            <a:off x="452438" y="1593189"/>
            <a:ext cx="8239200" cy="3096000"/>
          </a:xfrm>
          <a:prstGeom prst="rect">
            <a:avLst/>
          </a:prstGeom>
          <a:noFill/>
          <a:ln>
            <a:noFill/>
          </a:ln>
        </p:spPr>
        <p:txBody>
          <a:bodyPr anchorCtr="0" anchor="t" bIns="19050" lIns="19050" spcFirstLastPara="1" rIns="19050" wrap="square" tIns="19050">
            <a:normAutofit/>
          </a:bodyPr>
          <a:lstStyle>
            <a:lvl1pPr indent="-228600" lvl="0" marL="457200" rtl="0" algn="l">
              <a:lnSpc>
                <a:spcPct val="100000"/>
              </a:lnSpc>
              <a:spcBef>
                <a:spcPts val="700"/>
              </a:spcBef>
              <a:spcAft>
                <a:spcPts val="0"/>
              </a:spcAft>
              <a:buClr>
                <a:srgbClr val="000000"/>
              </a:buClr>
              <a:buSzPts val="2100"/>
              <a:buFont typeface="Helvetica Neue"/>
              <a:buNone/>
              <a:defRPr sz="2100"/>
            </a:lvl1pPr>
            <a:lvl2pPr indent="-228600" lvl="1" marL="914400" rtl="0" algn="l">
              <a:lnSpc>
                <a:spcPct val="100000"/>
              </a:lnSpc>
              <a:spcBef>
                <a:spcPts val="700"/>
              </a:spcBef>
              <a:spcAft>
                <a:spcPts val="0"/>
              </a:spcAft>
              <a:buClr>
                <a:srgbClr val="000000"/>
              </a:buClr>
              <a:buSzPts val="2100"/>
              <a:buFont typeface="Helvetica Neue"/>
              <a:buNone/>
              <a:defRPr sz="2100"/>
            </a:lvl2pPr>
            <a:lvl3pPr indent="-228600" lvl="2" marL="1371600" rtl="0" algn="l">
              <a:lnSpc>
                <a:spcPct val="100000"/>
              </a:lnSpc>
              <a:spcBef>
                <a:spcPts val="700"/>
              </a:spcBef>
              <a:spcAft>
                <a:spcPts val="0"/>
              </a:spcAft>
              <a:buClr>
                <a:srgbClr val="000000"/>
              </a:buClr>
              <a:buSzPts val="2100"/>
              <a:buFont typeface="Helvetica Neue"/>
              <a:buNone/>
              <a:defRPr sz="2100"/>
            </a:lvl3pPr>
            <a:lvl4pPr indent="-228600" lvl="3" marL="1828800" rtl="0" algn="l">
              <a:lnSpc>
                <a:spcPct val="100000"/>
              </a:lnSpc>
              <a:spcBef>
                <a:spcPts val="700"/>
              </a:spcBef>
              <a:spcAft>
                <a:spcPts val="0"/>
              </a:spcAft>
              <a:buClr>
                <a:srgbClr val="000000"/>
              </a:buClr>
              <a:buSzPts val="2100"/>
              <a:buFont typeface="Helvetica Neue"/>
              <a:buNone/>
              <a:defRPr sz="2100"/>
            </a:lvl4pPr>
            <a:lvl5pPr indent="-228600" lvl="4" marL="2286000" rtl="0" algn="l">
              <a:lnSpc>
                <a:spcPct val="100000"/>
              </a:lnSpc>
              <a:spcBef>
                <a:spcPts val="700"/>
              </a:spcBef>
              <a:spcAft>
                <a:spcPts val="0"/>
              </a:spcAft>
              <a:buClr>
                <a:srgbClr val="000000"/>
              </a:buClr>
              <a:buSzPts val="2100"/>
              <a:buFont typeface="Helvetica Neue"/>
              <a:buNone/>
              <a:defRPr sz="2100"/>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95" name="Google Shape;195;p50"/>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000000"/>
              </a:buClr>
              <a:buSzPts val="700"/>
              <a:buFont typeface="Helvetica Neue"/>
              <a:buNone/>
              <a:defRPr sz="700">
                <a:solidFill>
                  <a:srgbClr val="000000"/>
                </a:solidFill>
              </a:defRPr>
            </a:lvl1pPr>
            <a:lvl2pPr indent="0" lvl="1" marL="0" rtl="0" algn="ctr">
              <a:lnSpc>
                <a:spcPct val="100000"/>
              </a:lnSpc>
              <a:spcBef>
                <a:spcPts val="0"/>
              </a:spcBef>
              <a:spcAft>
                <a:spcPts val="0"/>
              </a:spcAft>
              <a:buClr>
                <a:srgbClr val="000000"/>
              </a:buClr>
              <a:buSzPts val="700"/>
              <a:buFont typeface="Helvetica Neue"/>
              <a:buNone/>
              <a:defRPr sz="700">
                <a:solidFill>
                  <a:srgbClr val="000000"/>
                </a:solidFill>
              </a:defRPr>
            </a:lvl2pPr>
            <a:lvl3pPr indent="0" lvl="2" marL="0" rtl="0" algn="ctr">
              <a:lnSpc>
                <a:spcPct val="100000"/>
              </a:lnSpc>
              <a:spcBef>
                <a:spcPts val="0"/>
              </a:spcBef>
              <a:spcAft>
                <a:spcPts val="0"/>
              </a:spcAft>
              <a:buClr>
                <a:srgbClr val="000000"/>
              </a:buClr>
              <a:buSzPts val="700"/>
              <a:buFont typeface="Helvetica Neue"/>
              <a:buNone/>
              <a:defRPr sz="700">
                <a:solidFill>
                  <a:srgbClr val="000000"/>
                </a:solidFill>
              </a:defRPr>
            </a:lvl3pPr>
            <a:lvl4pPr indent="0" lvl="3" marL="0" rtl="0" algn="ctr">
              <a:lnSpc>
                <a:spcPct val="100000"/>
              </a:lnSpc>
              <a:spcBef>
                <a:spcPts val="0"/>
              </a:spcBef>
              <a:spcAft>
                <a:spcPts val="0"/>
              </a:spcAft>
              <a:buClr>
                <a:srgbClr val="000000"/>
              </a:buClr>
              <a:buSzPts val="700"/>
              <a:buFont typeface="Helvetica Neue"/>
              <a:buNone/>
              <a:defRPr sz="700">
                <a:solidFill>
                  <a:srgbClr val="000000"/>
                </a:solidFill>
              </a:defRPr>
            </a:lvl4pPr>
            <a:lvl5pPr indent="0" lvl="4" marL="0" rtl="0" algn="ctr">
              <a:lnSpc>
                <a:spcPct val="100000"/>
              </a:lnSpc>
              <a:spcBef>
                <a:spcPts val="0"/>
              </a:spcBef>
              <a:spcAft>
                <a:spcPts val="0"/>
              </a:spcAft>
              <a:buClr>
                <a:srgbClr val="000000"/>
              </a:buClr>
              <a:buSzPts val="700"/>
              <a:buFont typeface="Helvetica Neue"/>
              <a:buNone/>
              <a:defRPr sz="700">
                <a:solidFill>
                  <a:srgbClr val="000000"/>
                </a:solidFill>
              </a:defRPr>
            </a:lvl5pPr>
            <a:lvl6pPr indent="0" lvl="5" marL="0" rtl="0" algn="ctr">
              <a:lnSpc>
                <a:spcPct val="100000"/>
              </a:lnSpc>
              <a:spcBef>
                <a:spcPts val="0"/>
              </a:spcBef>
              <a:spcAft>
                <a:spcPts val="0"/>
              </a:spcAft>
              <a:buClr>
                <a:srgbClr val="000000"/>
              </a:buClr>
              <a:buSzPts val="700"/>
              <a:buFont typeface="Helvetica Neue"/>
              <a:buNone/>
              <a:defRPr sz="700">
                <a:solidFill>
                  <a:srgbClr val="000000"/>
                </a:solidFill>
              </a:defRPr>
            </a:lvl6pPr>
            <a:lvl7pPr indent="0" lvl="6" marL="0" rtl="0" algn="ctr">
              <a:lnSpc>
                <a:spcPct val="100000"/>
              </a:lnSpc>
              <a:spcBef>
                <a:spcPts val="0"/>
              </a:spcBef>
              <a:spcAft>
                <a:spcPts val="0"/>
              </a:spcAft>
              <a:buClr>
                <a:srgbClr val="000000"/>
              </a:buClr>
              <a:buSzPts val="700"/>
              <a:buFont typeface="Helvetica Neue"/>
              <a:buNone/>
              <a:defRPr sz="700">
                <a:solidFill>
                  <a:srgbClr val="000000"/>
                </a:solidFill>
              </a:defRPr>
            </a:lvl7pPr>
            <a:lvl8pPr indent="0" lvl="7" marL="0" rtl="0" algn="ctr">
              <a:lnSpc>
                <a:spcPct val="100000"/>
              </a:lnSpc>
              <a:spcBef>
                <a:spcPts val="0"/>
              </a:spcBef>
              <a:spcAft>
                <a:spcPts val="0"/>
              </a:spcAft>
              <a:buClr>
                <a:srgbClr val="000000"/>
              </a:buClr>
              <a:buSzPts val="700"/>
              <a:buFont typeface="Helvetica Neue"/>
              <a:buNone/>
              <a:defRPr sz="700">
                <a:solidFill>
                  <a:srgbClr val="000000"/>
                </a:solidFill>
              </a:defRPr>
            </a:lvl8pPr>
            <a:lvl9pPr indent="0" lvl="8" marL="0" rtl="0" algn="ctr">
              <a:lnSpc>
                <a:spcPct val="100000"/>
              </a:lnSpc>
              <a:spcBef>
                <a:spcPts val="0"/>
              </a:spcBef>
              <a:spcAft>
                <a:spcPts val="0"/>
              </a:spcAft>
              <a:buClr>
                <a:srgbClr val="000000"/>
              </a:buClr>
              <a:buSzPts val="700"/>
              <a:buFont typeface="Helvetica Neue"/>
              <a:buNone/>
              <a:defRPr sz="700">
                <a:solidFill>
                  <a:srgbClr val="000000"/>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p:cSld name="Statement">
    <p:spTree>
      <p:nvGrpSpPr>
        <p:cNvPr id="196" name="Shape 196"/>
        <p:cNvGrpSpPr/>
        <p:nvPr/>
      </p:nvGrpSpPr>
      <p:grpSpPr>
        <a:xfrm>
          <a:off x="0" y="0"/>
          <a:ext cx="0" cy="0"/>
          <a:chOff x="0" y="0"/>
          <a:chExt cx="0" cy="0"/>
        </a:xfrm>
      </p:grpSpPr>
      <p:sp>
        <p:nvSpPr>
          <p:cNvPr id="197" name="Google Shape;197;p51"/>
          <p:cNvSpPr txBox="1"/>
          <p:nvPr>
            <p:ph idx="1" type="body"/>
          </p:nvPr>
        </p:nvSpPr>
        <p:spPr>
          <a:xfrm>
            <a:off x="452438" y="1845316"/>
            <a:ext cx="8239200" cy="1452900"/>
          </a:xfrm>
          <a:prstGeom prst="rect">
            <a:avLst/>
          </a:prstGeom>
          <a:noFill/>
          <a:ln>
            <a:noFill/>
          </a:ln>
        </p:spPr>
        <p:txBody>
          <a:bodyPr anchorCtr="0" anchor="ctr" bIns="19050" lIns="19050" spcFirstLastPara="1" rIns="19050" wrap="square" tIns="19050">
            <a:normAutofit/>
          </a:bodyPr>
          <a:lstStyle>
            <a:lvl1pPr indent="-228600" lvl="0" marL="457200" rtl="0" algn="ctr">
              <a:lnSpc>
                <a:spcPct val="80000"/>
              </a:lnSpc>
              <a:spcBef>
                <a:spcPts val="0"/>
              </a:spcBef>
              <a:spcAft>
                <a:spcPts val="0"/>
              </a:spcAft>
              <a:buClr>
                <a:srgbClr val="000000"/>
              </a:buClr>
              <a:buSzPts val="4400"/>
              <a:buFont typeface="Helvetica Neue"/>
              <a:buNone/>
              <a:defRPr sz="4400">
                <a:latin typeface="Helvetica Neue"/>
                <a:ea typeface="Helvetica Neue"/>
                <a:cs typeface="Helvetica Neue"/>
                <a:sym typeface="Helvetica Neue"/>
              </a:defRPr>
            </a:lvl1pPr>
            <a:lvl2pPr indent="-228600" lvl="1" marL="914400" rtl="0" algn="ctr">
              <a:lnSpc>
                <a:spcPct val="80000"/>
              </a:lnSpc>
              <a:spcBef>
                <a:spcPts val="0"/>
              </a:spcBef>
              <a:spcAft>
                <a:spcPts val="0"/>
              </a:spcAft>
              <a:buClr>
                <a:srgbClr val="000000"/>
              </a:buClr>
              <a:buSzPts val="4400"/>
              <a:buFont typeface="Helvetica Neue"/>
              <a:buNone/>
              <a:defRPr sz="4400">
                <a:latin typeface="Helvetica Neue"/>
                <a:ea typeface="Helvetica Neue"/>
                <a:cs typeface="Helvetica Neue"/>
                <a:sym typeface="Helvetica Neue"/>
              </a:defRPr>
            </a:lvl2pPr>
            <a:lvl3pPr indent="-228600" lvl="2" marL="1371600" rtl="0" algn="ctr">
              <a:lnSpc>
                <a:spcPct val="80000"/>
              </a:lnSpc>
              <a:spcBef>
                <a:spcPts val="0"/>
              </a:spcBef>
              <a:spcAft>
                <a:spcPts val="0"/>
              </a:spcAft>
              <a:buClr>
                <a:srgbClr val="000000"/>
              </a:buClr>
              <a:buSzPts val="4400"/>
              <a:buFont typeface="Helvetica Neue"/>
              <a:buNone/>
              <a:defRPr sz="4400">
                <a:latin typeface="Helvetica Neue"/>
                <a:ea typeface="Helvetica Neue"/>
                <a:cs typeface="Helvetica Neue"/>
                <a:sym typeface="Helvetica Neue"/>
              </a:defRPr>
            </a:lvl3pPr>
            <a:lvl4pPr indent="-228600" lvl="3" marL="1828800" rtl="0" algn="ctr">
              <a:lnSpc>
                <a:spcPct val="80000"/>
              </a:lnSpc>
              <a:spcBef>
                <a:spcPts val="0"/>
              </a:spcBef>
              <a:spcAft>
                <a:spcPts val="0"/>
              </a:spcAft>
              <a:buClr>
                <a:srgbClr val="000000"/>
              </a:buClr>
              <a:buSzPts val="4400"/>
              <a:buFont typeface="Helvetica Neue"/>
              <a:buNone/>
              <a:defRPr sz="4400">
                <a:latin typeface="Helvetica Neue"/>
                <a:ea typeface="Helvetica Neue"/>
                <a:cs typeface="Helvetica Neue"/>
                <a:sym typeface="Helvetica Neue"/>
              </a:defRPr>
            </a:lvl4pPr>
            <a:lvl5pPr indent="-228600" lvl="4" marL="2286000" rtl="0" algn="ctr">
              <a:lnSpc>
                <a:spcPct val="80000"/>
              </a:lnSpc>
              <a:spcBef>
                <a:spcPts val="0"/>
              </a:spcBef>
              <a:spcAft>
                <a:spcPts val="0"/>
              </a:spcAft>
              <a:buClr>
                <a:srgbClr val="000000"/>
              </a:buClr>
              <a:buSzPts val="4400"/>
              <a:buFont typeface="Helvetica Neue"/>
              <a:buNone/>
              <a:defRPr sz="4400">
                <a:latin typeface="Helvetica Neue"/>
                <a:ea typeface="Helvetica Neue"/>
                <a:cs typeface="Helvetica Neue"/>
                <a:sym typeface="Helvetica Neue"/>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198" name="Google Shape;198;p51"/>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000000"/>
              </a:buClr>
              <a:buSzPts val="700"/>
              <a:buFont typeface="Helvetica Neue"/>
              <a:buNone/>
              <a:defRPr sz="700">
                <a:solidFill>
                  <a:srgbClr val="000000"/>
                </a:solidFill>
              </a:defRPr>
            </a:lvl1pPr>
            <a:lvl2pPr indent="0" lvl="1" marL="0" rtl="0" algn="ctr">
              <a:lnSpc>
                <a:spcPct val="100000"/>
              </a:lnSpc>
              <a:spcBef>
                <a:spcPts val="0"/>
              </a:spcBef>
              <a:spcAft>
                <a:spcPts val="0"/>
              </a:spcAft>
              <a:buClr>
                <a:srgbClr val="000000"/>
              </a:buClr>
              <a:buSzPts val="700"/>
              <a:buFont typeface="Helvetica Neue"/>
              <a:buNone/>
              <a:defRPr sz="700">
                <a:solidFill>
                  <a:srgbClr val="000000"/>
                </a:solidFill>
              </a:defRPr>
            </a:lvl2pPr>
            <a:lvl3pPr indent="0" lvl="2" marL="0" rtl="0" algn="ctr">
              <a:lnSpc>
                <a:spcPct val="100000"/>
              </a:lnSpc>
              <a:spcBef>
                <a:spcPts val="0"/>
              </a:spcBef>
              <a:spcAft>
                <a:spcPts val="0"/>
              </a:spcAft>
              <a:buClr>
                <a:srgbClr val="000000"/>
              </a:buClr>
              <a:buSzPts val="700"/>
              <a:buFont typeface="Helvetica Neue"/>
              <a:buNone/>
              <a:defRPr sz="700">
                <a:solidFill>
                  <a:srgbClr val="000000"/>
                </a:solidFill>
              </a:defRPr>
            </a:lvl3pPr>
            <a:lvl4pPr indent="0" lvl="3" marL="0" rtl="0" algn="ctr">
              <a:lnSpc>
                <a:spcPct val="100000"/>
              </a:lnSpc>
              <a:spcBef>
                <a:spcPts val="0"/>
              </a:spcBef>
              <a:spcAft>
                <a:spcPts val="0"/>
              </a:spcAft>
              <a:buClr>
                <a:srgbClr val="000000"/>
              </a:buClr>
              <a:buSzPts val="700"/>
              <a:buFont typeface="Helvetica Neue"/>
              <a:buNone/>
              <a:defRPr sz="700">
                <a:solidFill>
                  <a:srgbClr val="000000"/>
                </a:solidFill>
              </a:defRPr>
            </a:lvl4pPr>
            <a:lvl5pPr indent="0" lvl="4" marL="0" rtl="0" algn="ctr">
              <a:lnSpc>
                <a:spcPct val="100000"/>
              </a:lnSpc>
              <a:spcBef>
                <a:spcPts val="0"/>
              </a:spcBef>
              <a:spcAft>
                <a:spcPts val="0"/>
              </a:spcAft>
              <a:buClr>
                <a:srgbClr val="000000"/>
              </a:buClr>
              <a:buSzPts val="700"/>
              <a:buFont typeface="Helvetica Neue"/>
              <a:buNone/>
              <a:defRPr sz="700">
                <a:solidFill>
                  <a:srgbClr val="000000"/>
                </a:solidFill>
              </a:defRPr>
            </a:lvl5pPr>
            <a:lvl6pPr indent="0" lvl="5" marL="0" rtl="0" algn="ctr">
              <a:lnSpc>
                <a:spcPct val="100000"/>
              </a:lnSpc>
              <a:spcBef>
                <a:spcPts val="0"/>
              </a:spcBef>
              <a:spcAft>
                <a:spcPts val="0"/>
              </a:spcAft>
              <a:buClr>
                <a:srgbClr val="000000"/>
              </a:buClr>
              <a:buSzPts val="700"/>
              <a:buFont typeface="Helvetica Neue"/>
              <a:buNone/>
              <a:defRPr sz="700">
                <a:solidFill>
                  <a:srgbClr val="000000"/>
                </a:solidFill>
              </a:defRPr>
            </a:lvl6pPr>
            <a:lvl7pPr indent="0" lvl="6" marL="0" rtl="0" algn="ctr">
              <a:lnSpc>
                <a:spcPct val="100000"/>
              </a:lnSpc>
              <a:spcBef>
                <a:spcPts val="0"/>
              </a:spcBef>
              <a:spcAft>
                <a:spcPts val="0"/>
              </a:spcAft>
              <a:buClr>
                <a:srgbClr val="000000"/>
              </a:buClr>
              <a:buSzPts val="700"/>
              <a:buFont typeface="Helvetica Neue"/>
              <a:buNone/>
              <a:defRPr sz="700">
                <a:solidFill>
                  <a:srgbClr val="000000"/>
                </a:solidFill>
              </a:defRPr>
            </a:lvl7pPr>
            <a:lvl8pPr indent="0" lvl="7" marL="0" rtl="0" algn="ctr">
              <a:lnSpc>
                <a:spcPct val="100000"/>
              </a:lnSpc>
              <a:spcBef>
                <a:spcPts val="0"/>
              </a:spcBef>
              <a:spcAft>
                <a:spcPts val="0"/>
              </a:spcAft>
              <a:buClr>
                <a:srgbClr val="000000"/>
              </a:buClr>
              <a:buSzPts val="700"/>
              <a:buFont typeface="Helvetica Neue"/>
              <a:buNone/>
              <a:defRPr sz="700">
                <a:solidFill>
                  <a:srgbClr val="000000"/>
                </a:solidFill>
              </a:defRPr>
            </a:lvl8pPr>
            <a:lvl9pPr indent="0" lvl="8" marL="0" rtl="0" algn="ctr">
              <a:lnSpc>
                <a:spcPct val="100000"/>
              </a:lnSpc>
              <a:spcBef>
                <a:spcPts val="0"/>
              </a:spcBef>
              <a:spcAft>
                <a:spcPts val="0"/>
              </a:spcAft>
              <a:buClr>
                <a:srgbClr val="000000"/>
              </a:buClr>
              <a:buSzPts val="700"/>
              <a:buFont typeface="Helvetica Neue"/>
              <a:buNone/>
              <a:defRPr sz="700">
                <a:solidFill>
                  <a:srgbClr val="000000"/>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Fact">
  <p:cSld name="Big Fact">
    <p:spTree>
      <p:nvGrpSpPr>
        <p:cNvPr id="199" name="Shape 199"/>
        <p:cNvGrpSpPr/>
        <p:nvPr/>
      </p:nvGrpSpPr>
      <p:grpSpPr>
        <a:xfrm>
          <a:off x="0" y="0"/>
          <a:ext cx="0" cy="0"/>
          <a:chOff x="0" y="0"/>
          <a:chExt cx="0" cy="0"/>
        </a:xfrm>
      </p:grpSpPr>
      <p:sp>
        <p:nvSpPr>
          <p:cNvPr id="200" name="Google Shape;200;p52"/>
          <p:cNvSpPr txBox="1"/>
          <p:nvPr>
            <p:ph idx="1" type="body"/>
          </p:nvPr>
        </p:nvSpPr>
        <p:spPr>
          <a:xfrm>
            <a:off x="452438" y="403473"/>
            <a:ext cx="8239200" cy="2715600"/>
          </a:xfrm>
          <a:prstGeom prst="rect">
            <a:avLst/>
          </a:prstGeom>
          <a:noFill/>
          <a:ln>
            <a:noFill/>
          </a:ln>
        </p:spPr>
        <p:txBody>
          <a:bodyPr anchorCtr="0" anchor="b" bIns="19050" lIns="19050" spcFirstLastPara="1" rIns="19050" wrap="square" tIns="19050">
            <a:normAutofit/>
          </a:bodyPr>
          <a:lstStyle>
            <a:lvl1pPr indent="-228600" lvl="0" marL="457200" rtl="0" algn="ctr">
              <a:lnSpc>
                <a:spcPct val="80000"/>
              </a:lnSpc>
              <a:spcBef>
                <a:spcPts val="0"/>
              </a:spcBef>
              <a:spcAft>
                <a:spcPts val="0"/>
              </a:spcAft>
              <a:buClr>
                <a:srgbClr val="000000"/>
              </a:buClr>
              <a:buSzPts val="9400"/>
              <a:buFont typeface="Helvetica Neue"/>
              <a:buNone/>
              <a:defRPr b="1" sz="9400"/>
            </a:lvl1pPr>
            <a:lvl2pPr indent="-228600" lvl="1" marL="914400" rtl="0" algn="ctr">
              <a:lnSpc>
                <a:spcPct val="80000"/>
              </a:lnSpc>
              <a:spcBef>
                <a:spcPts val="0"/>
              </a:spcBef>
              <a:spcAft>
                <a:spcPts val="0"/>
              </a:spcAft>
              <a:buClr>
                <a:srgbClr val="000000"/>
              </a:buClr>
              <a:buSzPts val="9400"/>
              <a:buFont typeface="Helvetica Neue"/>
              <a:buNone/>
              <a:defRPr b="1" sz="9400"/>
            </a:lvl2pPr>
            <a:lvl3pPr indent="-228600" lvl="2" marL="1371600" rtl="0" algn="ctr">
              <a:lnSpc>
                <a:spcPct val="80000"/>
              </a:lnSpc>
              <a:spcBef>
                <a:spcPts val="0"/>
              </a:spcBef>
              <a:spcAft>
                <a:spcPts val="0"/>
              </a:spcAft>
              <a:buClr>
                <a:srgbClr val="000000"/>
              </a:buClr>
              <a:buSzPts val="9400"/>
              <a:buFont typeface="Helvetica Neue"/>
              <a:buNone/>
              <a:defRPr b="1" sz="9400"/>
            </a:lvl3pPr>
            <a:lvl4pPr indent="-228600" lvl="3" marL="1828800" rtl="0" algn="ctr">
              <a:lnSpc>
                <a:spcPct val="80000"/>
              </a:lnSpc>
              <a:spcBef>
                <a:spcPts val="0"/>
              </a:spcBef>
              <a:spcAft>
                <a:spcPts val="0"/>
              </a:spcAft>
              <a:buClr>
                <a:srgbClr val="000000"/>
              </a:buClr>
              <a:buSzPts val="9400"/>
              <a:buFont typeface="Helvetica Neue"/>
              <a:buNone/>
              <a:defRPr b="1" sz="9400"/>
            </a:lvl4pPr>
            <a:lvl5pPr indent="-228600" lvl="4" marL="2286000" rtl="0" algn="ctr">
              <a:lnSpc>
                <a:spcPct val="80000"/>
              </a:lnSpc>
              <a:spcBef>
                <a:spcPts val="0"/>
              </a:spcBef>
              <a:spcAft>
                <a:spcPts val="0"/>
              </a:spcAft>
              <a:buClr>
                <a:srgbClr val="000000"/>
              </a:buClr>
              <a:buSzPts val="9400"/>
              <a:buFont typeface="Helvetica Neue"/>
              <a:buNone/>
              <a:defRPr b="1" sz="9400"/>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201" name="Google Shape;201;p52"/>
          <p:cNvSpPr txBox="1"/>
          <p:nvPr>
            <p:ph idx="2" type="body"/>
          </p:nvPr>
        </p:nvSpPr>
        <p:spPr>
          <a:xfrm>
            <a:off x="452438" y="3098317"/>
            <a:ext cx="8239200" cy="350700"/>
          </a:xfrm>
          <a:prstGeom prst="rect">
            <a:avLst/>
          </a:prstGeom>
          <a:noFill/>
          <a:ln>
            <a:noFill/>
          </a:ln>
        </p:spPr>
        <p:txBody>
          <a:bodyPr anchorCtr="0" anchor="t" bIns="17150" lIns="17150" spcFirstLastPara="1" rIns="17150" wrap="square" tIns="17150">
            <a:normAutofit/>
          </a:bodyPr>
          <a:lstStyle>
            <a:lvl1pPr indent="-228600" lvl="0" marL="457200" rtl="0" algn="ctr">
              <a:lnSpc>
                <a:spcPct val="100000"/>
              </a:lnSpc>
              <a:spcBef>
                <a:spcPts val="0"/>
              </a:spcBef>
              <a:spcAft>
                <a:spcPts val="0"/>
              </a:spcAft>
              <a:buClr>
                <a:srgbClr val="000000"/>
              </a:buClr>
              <a:buSzPts val="2100"/>
              <a:buFont typeface="Helvetica Neue"/>
              <a:buNone/>
              <a:defRPr b="1" sz="2100"/>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202" name="Google Shape;202;p52"/>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000000"/>
              </a:buClr>
              <a:buSzPts val="700"/>
              <a:buFont typeface="Helvetica Neue"/>
              <a:buNone/>
              <a:defRPr sz="700">
                <a:solidFill>
                  <a:srgbClr val="000000"/>
                </a:solidFill>
              </a:defRPr>
            </a:lvl1pPr>
            <a:lvl2pPr indent="0" lvl="1" marL="0" rtl="0" algn="ctr">
              <a:lnSpc>
                <a:spcPct val="100000"/>
              </a:lnSpc>
              <a:spcBef>
                <a:spcPts val="0"/>
              </a:spcBef>
              <a:spcAft>
                <a:spcPts val="0"/>
              </a:spcAft>
              <a:buClr>
                <a:srgbClr val="000000"/>
              </a:buClr>
              <a:buSzPts val="700"/>
              <a:buFont typeface="Helvetica Neue"/>
              <a:buNone/>
              <a:defRPr sz="700">
                <a:solidFill>
                  <a:srgbClr val="000000"/>
                </a:solidFill>
              </a:defRPr>
            </a:lvl2pPr>
            <a:lvl3pPr indent="0" lvl="2" marL="0" rtl="0" algn="ctr">
              <a:lnSpc>
                <a:spcPct val="100000"/>
              </a:lnSpc>
              <a:spcBef>
                <a:spcPts val="0"/>
              </a:spcBef>
              <a:spcAft>
                <a:spcPts val="0"/>
              </a:spcAft>
              <a:buClr>
                <a:srgbClr val="000000"/>
              </a:buClr>
              <a:buSzPts val="700"/>
              <a:buFont typeface="Helvetica Neue"/>
              <a:buNone/>
              <a:defRPr sz="700">
                <a:solidFill>
                  <a:srgbClr val="000000"/>
                </a:solidFill>
              </a:defRPr>
            </a:lvl3pPr>
            <a:lvl4pPr indent="0" lvl="3" marL="0" rtl="0" algn="ctr">
              <a:lnSpc>
                <a:spcPct val="100000"/>
              </a:lnSpc>
              <a:spcBef>
                <a:spcPts val="0"/>
              </a:spcBef>
              <a:spcAft>
                <a:spcPts val="0"/>
              </a:spcAft>
              <a:buClr>
                <a:srgbClr val="000000"/>
              </a:buClr>
              <a:buSzPts val="700"/>
              <a:buFont typeface="Helvetica Neue"/>
              <a:buNone/>
              <a:defRPr sz="700">
                <a:solidFill>
                  <a:srgbClr val="000000"/>
                </a:solidFill>
              </a:defRPr>
            </a:lvl4pPr>
            <a:lvl5pPr indent="0" lvl="4" marL="0" rtl="0" algn="ctr">
              <a:lnSpc>
                <a:spcPct val="100000"/>
              </a:lnSpc>
              <a:spcBef>
                <a:spcPts val="0"/>
              </a:spcBef>
              <a:spcAft>
                <a:spcPts val="0"/>
              </a:spcAft>
              <a:buClr>
                <a:srgbClr val="000000"/>
              </a:buClr>
              <a:buSzPts val="700"/>
              <a:buFont typeface="Helvetica Neue"/>
              <a:buNone/>
              <a:defRPr sz="700">
                <a:solidFill>
                  <a:srgbClr val="000000"/>
                </a:solidFill>
              </a:defRPr>
            </a:lvl5pPr>
            <a:lvl6pPr indent="0" lvl="5" marL="0" rtl="0" algn="ctr">
              <a:lnSpc>
                <a:spcPct val="100000"/>
              </a:lnSpc>
              <a:spcBef>
                <a:spcPts val="0"/>
              </a:spcBef>
              <a:spcAft>
                <a:spcPts val="0"/>
              </a:spcAft>
              <a:buClr>
                <a:srgbClr val="000000"/>
              </a:buClr>
              <a:buSzPts val="700"/>
              <a:buFont typeface="Helvetica Neue"/>
              <a:buNone/>
              <a:defRPr sz="700">
                <a:solidFill>
                  <a:srgbClr val="000000"/>
                </a:solidFill>
              </a:defRPr>
            </a:lvl6pPr>
            <a:lvl7pPr indent="0" lvl="6" marL="0" rtl="0" algn="ctr">
              <a:lnSpc>
                <a:spcPct val="100000"/>
              </a:lnSpc>
              <a:spcBef>
                <a:spcPts val="0"/>
              </a:spcBef>
              <a:spcAft>
                <a:spcPts val="0"/>
              </a:spcAft>
              <a:buClr>
                <a:srgbClr val="000000"/>
              </a:buClr>
              <a:buSzPts val="700"/>
              <a:buFont typeface="Helvetica Neue"/>
              <a:buNone/>
              <a:defRPr sz="700">
                <a:solidFill>
                  <a:srgbClr val="000000"/>
                </a:solidFill>
              </a:defRPr>
            </a:lvl7pPr>
            <a:lvl8pPr indent="0" lvl="7" marL="0" rtl="0" algn="ctr">
              <a:lnSpc>
                <a:spcPct val="100000"/>
              </a:lnSpc>
              <a:spcBef>
                <a:spcPts val="0"/>
              </a:spcBef>
              <a:spcAft>
                <a:spcPts val="0"/>
              </a:spcAft>
              <a:buClr>
                <a:srgbClr val="000000"/>
              </a:buClr>
              <a:buSzPts val="700"/>
              <a:buFont typeface="Helvetica Neue"/>
              <a:buNone/>
              <a:defRPr sz="700">
                <a:solidFill>
                  <a:srgbClr val="000000"/>
                </a:solidFill>
              </a:defRPr>
            </a:lvl8pPr>
            <a:lvl9pPr indent="0" lvl="8" marL="0" rtl="0" algn="ctr">
              <a:lnSpc>
                <a:spcPct val="100000"/>
              </a:lnSpc>
              <a:spcBef>
                <a:spcPts val="0"/>
              </a:spcBef>
              <a:spcAft>
                <a:spcPts val="0"/>
              </a:spcAft>
              <a:buClr>
                <a:srgbClr val="000000"/>
              </a:buClr>
              <a:buSzPts val="700"/>
              <a:buFont typeface="Helvetica Neue"/>
              <a:buNone/>
              <a:defRPr sz="700">
                <a:solidFill>
                  <a:srgbClr val="000000"/>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203" name="Shape 203"/>
        <p:cNvGrpSpPr/>
        <p:nvPr/>
      </p:nvGrpSpPr>
      <p:grpSpPr>
        <a:xfrm>
          <a:off x="0" y="0"/>
          <a:ext cx="0" cy="0"/>
          <a:chOff x="0" y="0"/>
          <a:chExt cx="0" cy="0"/>
        </a:xfrm>
      </p:grpSpPr>
      <p:sp>
        <p:nvSpPr>
          <p:cNvPr id="204" name="Google Shape;204;p53"/>
          <p:cNvSpPr txBox="1"/>
          <p:nvPr>
            <p:ph idx="1" type="body"/>
          </p:nvPr>
        </p:nvSpPr>
        <p:spPr>
          <a:xfrm>
            <a:off x="911259" y="4003295"/>
            <a:ext cx="7575000" cy="238800"/>
          </a:xfrm>
          <a:prstGeom prst="rect">
            <a:avLst/>
          </a:prstGeom>
          <a:noFill/>
          <a:ln>
            <a:noFill/>
          </a:ln>
        </p:spPr>
        <p:txBody>
          <a:bodyPr anchorCtr="0" anchor="t" bIns="17150" lIns="17150" spcFirstLastPara="1" rIns="17150" wrap="square" tIns="17150">
            <a:normAutofit/>
          </a:bodyPr>
          <a:lstStyle>
            <a:lvl1pPr indent="-228600" lvl="0" marL="457200" rtl="0" algn="l">
              <a:lnSpc>
                <a:spcPct val="100000"/>
              </a:lnSpc>
              <a:spcBef>
                <a:spcPts val="0"/>
              </a:spcBef>
              <a:spcAft>
                <a:spcPts val="0"/>
              </a:spcAft>
              <a:buClr>
                <a:srgbClr val="000000"/>
              </a:buClr>
              <a:buSzPts val="1400"/>
              <a:buFont typeface="Helvetica Neue"/>
              <a:buNone/>
              <a:defRPr b="1" sz="1400"/>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205" name="Google Shape;205;p53"/>
          <p:cNvSpPr txBox="1"/>
          <p:nvPr>
            <p:ph idx="2" type="body"/>
          </p:nvPr>
        </p:nvSpPr>
        <p:spPr>
          <a:xfrm>
            <a:off x="657721" y="1852447"/>
            <a:ext cx="7828500" cy="1438800"/>
          </a:xfrm>
          <a:prstGeom prst="rect">
            <a:avLst/>
          </a:prstGeom>
          <a:noFill/>
          <a:ln>
            <a:noFill/>
          </a:ln>
        </p:spPr>
        <p:txBody>
          <a:bodyPr anchorCtr="0" anchor="t" bIns="19050" lIns="19050" spcFirstLastPara="1" rIns="19050" wrap="square" tIns="19050">
            <a:normAutofit/>
          </a:bodyPr>
          <a:lstStyle>
            <a:lvl1pPr indent="-228600" lvl="0" marL="457200" rtl="0" algn="l">
              <a:lnSpc>
                <a:spcPct val="9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1pPr>
            <a:lvl2pPr indent="-228600" lvl="1" marL="914400" rtl="0" algn="l">
              <a:lnSpc>
                <a:spcPct val="9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2pPr>
            <a:lvl3pPr indent="-228600" lvl="2" marL="1371600" rtl="0" algn="l">
              <a:lnSpc>
                <a:spcPct val="9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3pPr>
            <a:lvl4pPr indent="-228600" lvl="3" marL="1828800" rtl="0" algn="l">
              <a:lnSpc>
                <a:spcPct val="9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4pPr>
            <a:lvl5pPr indent="-228600" lvl="4" marL="2286000" rtl="0" algn="l">
              <a:lnSpc>
                <a:spcPct val="90000"/>
              </a:lnSpc>
              <a:spcBef>
                <a:spcPts val="0"/>
              </a:spcBef>
              <a:spcAft>
                <a:spcPts val="0"/>
              </a:spcAft>
              <a:buClr>
                <a:srgbClr val="000000"/>
              </a:buClr>
              <a:buSzPts val="3200"/>
              <a:buFont typeface="Helvetica Neue"/>
              <a:buNone/>
              <a:defRPr sz="3200">
                <a:latin typeface="Helvetica Neue"/>
                <a:ea typeface="Helvetica Neue"/>
                <a:cs typeface="Helvetica Neue"/>
                <a:sym typeface="Helvetica Neue"/>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206" name="Google Shape;206;p53"/>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000000"/>
              </a:buClr>
              <a:buSzPts val="700"/>
              <a:buFont typeface="Helvetica Neue"/>
              <a:buNone/>
              <a:defRPr sz="700">
                <a:solidFill>
                  <a:srgbClr val="000000"/>
                </a:solidFill>
              </a:defRPr>
            </a:lvl1pPr>
            <a:lvl2pPr indent="0" lvl="1" marL="0" rtl="0" algn="ctr">
              <a:lnSpc>
                <a:spcPct val="100000"/>
              </a:lnSpc>
              <a:spcBef>
                <a:spcPts val="0"/>
              </a:spcBef>
              <a:spcAft>
                <a:spcPts val="0"/>
              </a:spcAft>
              <a:buClr>
                <a:srgbClr val="000000"/>
              </a:buClr>
              <a:buSzPts val="700"/>
              <a:buFont typeface="Helvetica Neue"/>
              <a:buNone/>
              <a:defRPr sz="700">
                <a:solidFill>
                  <a:srgbClr val="000000"/>
                </a:solidFill>
              </a:defRPr>
            </a:lvl2pPr>
            <a:lvl3pPr indent="0" lvl="2" marL="0" rtl="0" algn="ctr">
              <a:lnSpc>
                <a:spcPct val="100000"/>
              </a:lnSpc>
              <a:spcBef>
                <a:spcPts val="0"/>
              </a:spcBef>
              <a:spcAft>
                <a:spcPts val="0"/>
              </a:spcAft>
              <a:buClr>
                <a:srgbClr val="000000"/>
              </a:buClr>
              <a:buSzPts val="700"/>
              <a:buFont typeface="Helvetica Neue"/>
              <a:buNone/>
              <a:defRPr sz="700">
                <a:solidFill>
                  <a:srgbClr val="000000"/>
                </a:solidFill>
              </a:defRPr>
            </a:lvl3pPr>
            <a:lvl4pPr indent="0" lvl="3" marL="0" rtl="0" algn="ctr">
              <a:lnSpc>
                <a:spcPct val="100000"/>
              </a:lnSpc>
              <a:spcBef>
                <a:spcPts val="0"/>
              </a:spcBef>
              <a:spcAft>
                <a:spcPts val="0"/>
              </a:spcAft>
              <a:buClr>
                <a:srgbClr val="000000"/>
              </a:buClr>
              <a:buSzPts val="700"/>
              <a:buFont typeface="Helvetica Neue"/>
              <a:buNone/>
              <a:defRPr sz="700">
                <a:solidFill>
                  <a:srgbClr val="000000"/>
                </a:solidFill>
              </a:defRPr>
            </a:lvl4pPr>
            <a:lvl5pPr indent="0" lvl="4" marL="0" rtl="0" algn="ctr">
              <a:lnSpc>
                <a:spcPct val="100000"/>
              </a:lnSpc>
              <a:spcBef>
                <a:spcPts val="0"/>
              </a:spcBef>
              <a:spcAft>
                <a:spcPts val="0"/>
              </a:spcAft>
              <a:buClr>
                <a:srgbClr val="000000"/>
              </a:buClr>
              <a:buSzPts val="700"/>
              <a:buFont typeface="Helvetica Neue"/>
              <a:buNone/>
              <a:defRPr sz="700">
                <a:solidFill>
                  <a:srgbClr val="000000"/>
                </a:solidFill>
              </a:defRPr>
            </a:lvl5pPr>
            <a:lvl6pPr indent="0" lvl="5" marL="0" rtl="0" algn="ctr">
              <a:lnSpc>
                <a:spcPct val="100000"/>
              </a:lnSpc>
              <a:spcBef>
                <a:spcPts val="0"/>
              </a:spcBef>
              <a:spcAft>
                <a:spcPts val="0"/>
              </a:spcAft>
              <a:buClr>
                <a:srgbClr val="000000"/>
              </a:buClr>
              <a:buSzPts val="700"/>
              <a:buFont typeface="Helvetica Neue"/>
              <a:buNone/>
              <a:defRPr sz="700">
                <a:solidFill>
                  <a:srgbClr val="000000"/>
                </a:solidFill>
              </a:defRPr>
            </a:lvl6pPr>
            <a:lvl7pPr indent="0" lvl="6" marL="0" rtl="0" algn="ctr">
              <a:lnSpc>
                <a:spcPct val="100000"/>
              </a:lnSpc>
              <a:spcBef>
                <a:spcPts val="0"/>
              </a:spcBef>
              <a:spcAft>
                <a:spcPts val="0"/>
              </a:spcAft>
              <a:buClr>
                <a:srgbClr val="000000"/>
              </a:buClr>
              <a:buSzPts val="700"/>
              <a:buFont typeface="Helvetica Neue"/>
              <a:buNone/>
              <a:defRPr sz="700">
                <a:solidFill>
                  <a:srgbClr val="000000"/>
                </a:solidFill>
              </a:defRPr>
            </a:lvl7pPr>
            <a:lvl8pPr indent="0" lvl="7" marL="0" rtl="0" algn="ctr">
              <a:lnSpc>
                <a:spcPct val="100000"/>
              </a:lnSpc>
              <a:spcBef>
                <a:spcPts val="0"/>
              </a:spcBef>
              <a:spcAft>
                <a:spcPts val="0"/>
              </a:spcAft>
              <a:buClr>
                <a:srgbClr val="000000"/>
              </a:buClr>
              <a:buSzPts val="700"/>
              <a:buFont typeface="Helvetica Neue"/>
              <a:buNone/>
              <a:defRPr sz="700">
                <a:solidFill>
                  <a:srgbClr val="000000"/>
                </a:solidFill>
              </a:defRPr>
            </a:lvl8pPr>
            <a:lvl9pPr indent="0" lvl="8" marL="0" rtl="0" algn="ctr">
              <a:lnSpc>
                <a:spcPct val="100000"/>
              </a:lnSpc>
              <a:spcBef>
                <a:spcPts val="0"/>
              </a:spcBef>
              <a:spcAft>
                <a:spcPts val="0"/>
              </a:spcAft>
              <a:buClr>
                <a:srgbClr val="000000"/>
              </a:buClr>
              <a:buSzPts val="700"/>
              <a:buFont typeface="Helvetica Neue"/>
              <a:buNone/>
              <a:defRPr sz="700">
                <a:solidFill>
                  <a:srgbClr val="000000"/>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207" name="Shape 207"/>
        <p:cNvGrpSpPr/>
        <p:nvPr/>
      </p:nvGrpSpPr>
      <p:grpSpPr>
        <a:xfrm>
          <a:off x="0" y="0"/>
          <a:ext cx="0" cy="0"/>
          <a:chOff x="0" y="0"/>
          <a:chExt cx="0" cy="0"/>
        </a:xfrm>
      </p:grpSpPr>
      <p:sp>
        <p:nvSpPr>
          <p:cNvPr id="208" name="Google Shape;208;p54"/>
          <p:cNvSpPr/>
          <p:nvPr>
            <p:ph idx="2" type="pic"/>
          </p:nvPr>
        </p:nvSpPr>
        <p:spPr>
          <a:xfrm>
            <a:off x="5910263" y="381000"/>
            <a:ext cx="2789700" cy="2231100"/>
          </a:xfrm>
          <a:prstGeom prst="rect">
            <a:avLst/>
          </a:prstGeom>
          <a:noFill/>
          <a:ln>
            <a:noFill/>
          </a:ln>
        </p:spPr>
      </p:sp>
      <p:sp>
        <p:nvSpPr>
          <p:cNvPr id="209" name="Google Shape;209;p54"/>
          <p:cNvSpPr/>
          <p:nvPr>
            <p:ph idx="3" type="pic"/>
          </p:nvPr>
        </p:nvSpPr>
        <p:spPr>
          <a:xfrm>
            <a:off x="5062538" y="1491853"/>
            <a:ext cx="3914700" cy="4556400"/>
          </a:xfrm>
          <a:prstGeom prst="rect">
            <a:avLst/>
          </a:prstGeom>
          <a:noFill/>
          <a:ln>
            <a:noFill/>
          </a:ln>
        </p:spPr>
      </p:sp>
      <p:sp>
        <p:nvSpPr>
          <p:cNvPr id="210" name="Google Shape;210;p54"/>
          <p:cNvSpPr/>
          <p:nvPr>
            <p:ph idx="4" type="pic"/>
          </p:nvPr>
        </p:nvSpPr>
        <p:spPr>
          <a:xfrm>
            <a:off x="-52387" y="185738"/>
            <a:ext cx="6229500" cy="4671900"/>
          </a:xfrm>
          <a:prstGeom prst="rect">
            <a:avLst/>
          </a:prstGeom>
          <a:noFill/>
          <a:ln>
            <a:noFill/>
          </a:ln>
        </p:spPr>
      </p:sp>
      <p:sp>
        <p:nvSpPr>
          <p:cNvPr id="211" name="Google Shape;211;p54"/>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000000"/>
              </a:buClr>
              <a:buSzPts val="700"/>
              <a:buFont typeface="Helvetica Neue"/>
              <a:buNone/>
              <a:defRPr sz="700">
                <a:solidFill>
                  <a:srgbClr val="000000"/>
                </a:solidFill>
              </a:defRPr>
            </a:lvl1pPr>
            <a:lvl2pPr indent="0" lvl="1" marL="0" rtl="0" algn="ctr">
              <a:lnSpc>
                <a:spcPct val="100000"/>
              </a:lnSpc>
              <a:spcBef>
                <a:spcPts val="0"/>
              </a:spcBef>
              <a:spcAft>
                <a:spcPts val="0"/>
              </a:spcAft>
              <a:buClr>
                <a:srgbClr val="000000"/>
              </a:buClr>
              <a:buSzPts val="700"/>
              <a:buFont typeface="Helvetica Neue"/>
              <a:buNone/>
              <a:defRPr sz="700">
                <a:solidFill>
                  <a:srgbClr val="000000"/>
                </a:solidFill>
              </a:defRPr>
            </a:lvl2pPr>
            <a:lvl3pPr indent="0" lvl="2" marL="0" rtl="0" algn="ctr">
              <a:lnSpc>
                <a:spcPct val="100000"/>
              </a:lnSpc>
              <a:spcBef>
                <a:spcPts val="0"/>
              </a:spcBef>
              <a:spcAft>
                <a:spcPts val="0"/>
              </a:spcAft>
              <a:buClr>
                <a:srgbClr val="000000"/>
              </a:buClr>
              <a:buSzPts val="700"/>
              <a:buFont typeface="Helvetica Neue"/>
              <a:buNone/>
              <a:defRPr sz="700">
                <a:solidFill>
                  <a:srgbClr val="000000"/>
                </a:solidFill>
              </a:defRPr>
            </a:lvl3pPr>
            <a:lvl4pPr indent="0" lvl="3" marL="0" rtl="0" algn="ctr">
              <a:lnSpc>
                <a:spcPct val="100000"/>
              </a:lnSpc>
              <a:spcBef>
                <a:spcPts val="0"/>
              </a:spcBef>
              <a:spcAft>
                <a:spcPts val="0"/>
              </a:spcAft>
              <a:buClr>
                <a:srgbClr val="000000"/>
              </a:buClr>
              <a:buSzPts val="700"/>
              <a:buFont typeface="Helvetica Neue"/>
              <a:buNone/>
              <a:defRPr sz="700">
                <a:solidFill>
                  <a:srgbClr val="000000"/>
                </a:solidFill>
              </a:defRPr>
            </a:lvl4pPr>
            <a:lvl5pPr indent="0" lvl="4" marL="0" rtl="0" algn="ctr">
              <a:lnSpc>
                <a:spcPct val="100000"/>
              </a:lnSpc>
              <a:spcBef>
                <a:spcPts val="0"/>
              </a:spcBef>
              <a:spcAft>
                <a:spcPts val="0"/>
              </a:spcAft>
              <a:buClr>
                <a:srgbClr val="000000"/>
              </a:buClr>
              <a:buSzPts val="700"/>
              <a:buFont typeface="Helvetica Neue"/>
              <a:buNone/>
              <a:defRPr sz="700">
                <a:solidFill>
                  <a:srgbClr val="000000"/>
                </a:solidFill>
              </a:defRPr>
            </a:lvl5pPr>
            <a:lvl6pPr indent="0" lvl="5" marL="0" rtl="0" algn="ctr">
              <a:lnSpc>
                <a:spcPct val="100000"/>
              </a:lnSpc>
              <a:spcBef>
                <a:spcPts val="0"/>
              </a:spcBef>
              <a:spcAft>
                <a:spcPts val="0"/>
              </a:spcAft>
              <a:buClr>
                <a:srgbClr val="000000"/>
              </a:buClr>
              <a:buSzPts val="700"/>
              <a:buFont typeface="Helvetica Neue"/>
              <a:buNone/>
              <a:defRPr sz="700">
                <a:solidFill>
                  <a:srgbClr val="000000"/>
                </a:solidFill>
              </a:defRPr>
            </a:lvl6pPr>
            <a:lvl7pPr indent="0" lvl="6" marL="0" rtl="0" algn="ctr">
              <a:lnSpc>
                <a:spcPct val="100000"/>
              </a:lnSpc>
              <a:spcBef>
                <a:spcPts val="0"/>
              </a:spcBef>
              <a:spcAft>
                <a:spcPts val="0"/>
              </a:spcAft>
              <a:buClr>
                <a:srgbClr val="000000"/>
              </a:buClr>
              <a:buSzPts val="700"/>
              <a:buFont typeface="Helvetica Neue"/>
              <a:buNone/>
              <a:defRPr sz="700">
                <a:solidFill>
                  <a:srgbClr val="000000"/>
                </a:solidFill>
              </a:defRPr>
            </a:lvl7pPr>
            <a:lvl8pPr indent="0" lvl="7" marL="0" rtl="0" algn="ctr">
              <a:lnSpc>
                <a:spcPct val="100000"/>
              </a:lnSpc>
              <a:spcBef>
                <a:spcPts val="0"/>
              </a:spcBef>
              <a:spcAft>
                <a:spcPts val="0"/>
              </a:spcAft>
              <a:buClr>
                <a:srgbClr val="000000"/>
              </a:buClr>
              <a:buSzPts val="700"/>
              <a:buFont typeface="Helvetica Neue"/>
              <a:buNone/>
              <a:defRPr sz="700">
                <a:solidFill>
                  <a:srgbClr val="000000"/>
                </a:solidFill>
              </a:defRPr>
            </a:lvl8pPr>
            <a:lvl9pPr indent="0" lvl="8" marL="0" rtl="0" algn="ctr">
              <a:lnSpc>
                <a:spcPct val="100000"/>
              </a:lnSpc>
              <a:spcBef>
                <a:spcPts val="0"/>
              </a:spcBef>
              <a:spcAft>
                <a:spcPts val="0"/>
              </a:spcAft>
              <a:buClr>
                <a:srgbClr val="000000"/>
              </a:buClr>
              <a:buSzPts val="700"/>
              <a:buFont typeface="Helvetica Neue"/>
              <a:buNone/>
              <a:defRPr sz="700">
                <a:solidFill>
                  <a:srgbClr val="000000"/>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212" name="Shape 212"/>
        <p:cNvGrpSpPr/>
        <p:nvPr/>
      </p:nvGrpSpPr>
      <p:grpSpPr>
        <a:xfrm>
          <a:off x="0" y="0"/>
          <a:ext cx="0" cy="0"/>
          <a:chOff x="0" y="0"/>
          <a:chExt cx="0" cy="0"/>
        </a:xfrm>
      </p:grpSpPr>
      <p:sp>
        <p:nvSpPr>
          <p:cNvPr id="213" name="Google Shape;213;p55"/>
          <p:cNvSpPr/>
          <p:nvPr>
            <p:ph idx="2" type="pic"/>
          </p:nvPr>
        </p:nvSpPr>
        <p:spPr>
          <a:xfrm>
            <a:off x="-500062" y="-2071687"/>
            <a:ext cx="10144200" cy="8115300"/>
          </a:xfrm>
          <a:prstGeom prst="rect">
            <a:avLst/>
          </a:prstGeom>
          <a:noFill/>
          <a:ln>
            <a:noFill/>
          </a:ln>
        </p:spPr>
      </p:sp>
      <p:sp>
        <p:nvSpPr>
          <p:cNvPr id="214" name="Google Shape;214;p55"/>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FFFFFF"/>
              </a:buClr>
              <a:buSzPts val="700"/>
              <a:buFont typeface="Helvetica Neue"/>
              <a:buNone/>
              <a:defRPr>
                <a:solidFill>
                  <a:srgbClr val="FFFFFF"/>
                </a:solidFill>
              </a:defRPr>
            </a:lvl1pPr>
            <a:lvl2pPr indent="0" lvl="1" marL="0" marR="0" rtl="0" algn="ctr">
              <a:lnSpc>
                <a:spcPct val="100000"/>
              </a:lnSpc>
              <a:spcBef>
                <a:spcPts val="0"/>
              </a:spcBef>
              <a:spcAft>
                <a:spcPts val="0"/>
              </a:spcAft>
              <a:buClr>
                <a:srgbClr val="FFFFFF"/>
              </a:buClr>
              <a:buSzPts val="700"/>
              <a:buFont typeface="Helvetica Neue"/>
              <a:buNone/>
              <a:defRPr>
                <a:solidFill>
                  <a:srgbClr val="FFFFFF"/>
                </a:solidFill>
              </a:defRPr>
            </a:lvl2pPr>
            <a:lvl3pPr indent="0" lvl="2" marL="0" marR="0" rtl="0" algn="ctr">
              <a:lnSpc>
                <a:spcPct val="100000"/>
              </a:lnSpc>
              <a:spcBef>
                <a:spcPts val="0"/>
              </a:spcBef>
              <a:spcAft>
                <a:spcPts val="0"/>
              </a:spcAft>
              <a:buClr>
                <a:srgbClr val="FFFFFF"/>
              </a:buClr>
              <a:buSzPts val="700"/>
              <a:buFont typeface="Helvetica Neue"/>
              <a:buNone/>
              <a:defRPr>
                <a:solidFill>
                  <a:srgbClr val="FFFFFF"/>
                </a:solidFill>
              </a:defRPr>
            </a:lvl3pPr>
            <a:lvl4pPr indent="0" lvl="3" marL="0" marR="0" rtl="0" algn="ctr">
              <a:lnSpc>
                <a:spcPct val="100000"/>
              </a:lnSpc>
              <a:spcBef>
                <a:spcPts val="0"/>
              </a:spcBef>
              <a:spcAft>
                <a:spcPts val="0"/>
              </a:spcAft>
              <a:buClr>
                <a:srgbClr val="FFFFFF"/>
              </a:buClr>
              <a:buSzPts val="700"/>
              <a:buFont typeface="Helvetica Neue"/>
              <a:buNone/>
              <a:defRPr>
                <a:solidFill>
                  <a:srgbClr val="FFFFFF"/>
                </a:solidFill>
              </a:defRPr>
            </a:lvl4pPr>
            <a:lvl5pPr indent="0" lvl="4" marL="0" marR="0" rtl="0" algn="ctr">
              <a:lnSpc>
                <a:spcPct val="100000"/>
              </a:lnSpc>
              <a:spcBef>
                <a:spcPts val="0"/>
              </a:spcBef>
              <a:spcAft>
                <a:spcPts val="0"/>
              </a:spcAft>
              <a:buClr>
                <a:srgbClr val="FFFFFF"/>
              </a:buClr>
              <a:buSzPts val="700"/>
              <a:buFont typeface="Helvetica Neue"/>
              <a:buNone/>
              <a:defRPr>
                <a:solidFill>
                  <a:srgbClr val="FFFFFF"/>
                </a:solidFill>
              </a:defRPr>
            </a:lvl5pPr>
            <a:lvl6pPr indent="0" lvl="5" marL="0" marR="0" rtl="0" algn="ctr">
              <a:lnSpc>
                <a:spcPct val="100000"/>
              </a:lnSpc>
              <a:spcBef>
                <a:spcPts val="0"/>
              </a:spcBef>
              <a:spcAft>
                <a:spcPts val="0"/>
              </a:spcAft>
              <a:buClr>
                <a:srgbClr val="FFFFFF"/>
              </a:buClr>
              <a:buSzPts val="700"/>
              <a:buFont typeface="Helvetica Neue"/>
              <a:buNone/>
              <a:defRPr>
                <a:solidFill>
                  <a:srgbClr val="FFFFFF"/>
                </a:solidFill>
              </a:defRPr>
            </a:lvl6pPr>
            <a:lvl7pPr indent="0" lvl="6" marL="0" marR="0" rtl="0" algn="ctr">
              <a:lnSpc>
                <a:spcPct val="100000"/>
              </a:lnSpc>
              <a:spcBef>
                <a:spcPts val="0"/>
              </a:spcBef>
              <a:spcAft>
                <a:spcPts val="0"/>
              </a:spcAft>
              <a:buClr>
                <a:srgbClr val="FFFFFF"/>
              </a:buClr>
              <a:buSzPts val="700"/>
              <a:buFont typeface="Helvetica Neue"/>
              <a:buNone/>
              <a:defRPr>
                <a:solidFill>
                  <a:srgbClr val="FFFFFF"/>
                </a:solidFill>
              </a:defRPr>
            </a:lvl7pPr>
            <a:lvl8pPr indent="0" lvl="7" marL="0" marR="0" rtl="0" algn="ctr">
              <a:lnSpc>
                <a:spcPct val="100000"/>
              </a:lnSpc>
              <a:spcBef>
                <a:spcPts val="0"/>
              </a:spcBef>
              <a:spcAft>
                <a:spcPts val="0"/>
              </a:spcAft>
              <a:buClr>
                <a:srgbClr val="FFFFFF"/>
              </a:buClr>
              <a:buSzPts val="700"/>
              <a:buFont typeface="Helvetica Neue"/>
              <a:buNone/>
              <a:defRPr>
                <a:solidFill>
                  <a:srgbClr val="FFFFFF"/>
                </a:solidFill>
              </a:defRPr>
            </a:lvl8pPr>
            <a:lvl9pPr indent="0" lvl="8" marL="0" marR="0" rtl="0" algn="ctr">
              <a:lnSpc>
                <a:spcPct val="100000"/>
              </a:lnSpc>
              <a:spcBef>
                <a:spcPts val="0"/>
              </a:spcBef>
              <a:spcAft>
                <a:spcPts val="0"/>
              </a:spcAft>
              <a:buClr>
                <a:srgbClr val="FFFFFF"/>
              </a:buClr>
              <a:buSzPts val="700"/>
              <a:buFont typeface="Helvetica Neue"/>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15" name="Shape 215"/>
        <p:cNvGrpSpPr/>
        <p:nvPr/>
      </p:nvGrpSpPr>
      <p:grpSpPr>
        <a:xfrm>
          <a:off x="0" y="0"/>
          <a:ext cx="0" cy="0"/>
          <a:chOff x="0" y="0"/>
          <a:chExt cx="0" cy="0"/>
        </a:xfrm>
      </p:grpSpPr>
      <p:sp>
        <p:nvSpPr>
          <p:cNvPr id="216" name="Google Shape;216;p56"/>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000000"/>
              </a:buClr>
              <a:buSzPts val="700"/>
              <a:buFont typeface="Helvetica Neue"/>
              <a:buNone/>
              <a:defRPr sz="700">
                <a:solidFill>
                  <a:srgbClr val="000000"/>
                </a:solidFill>
              </a:defRPr>
            </a:lvl1pPr>
            <a:lvl2pPr indent="0" lvl="1" marL="0" rtl="0" algn="ctr">
              <a:lnSpc>
                <a:spcPct val="100000"/>
              </a:lnSpc>
              <a:spcBef>
                <a:spcPts val="0"/>
              </a:spcBef>
              <a:spcAft>
                <a:spcPts val="0"/>
              </a:spcAft>
              <a:buClr>
                <a:srgbClr val="000000"/>
              </a:buClr>
              <a:buSzPts val="700"/>
              <a:buFont typeface="Helvetica Neue"/>
              <a:buNone/>
              <a:defRPr sz="700">
                <a:solidFill>
                  <a:srgbClr val="000000"/>
                </a:solidFill>
              </a:defRPr>
            </a:lvl2pPr>
            <a:lvl3pPr indent="0" lvl="2" marL="0" rtl="0" algn="ctr">
              <a:lnSpc>
                <a:spcPct val="100000"/>
              </a:lnSpc>
              <a:spcBef>
                <a:spcPts val="0"/>
              </a:spcBef>
              <a:spcAft>
                <a:spcPts val="0"/>
              </a:spcAft>
              <a:buClr>
                <a:srgbClr val="000000"/>
              </a:buClr>
              <a:buSzPts val="700"/>
              <a:buFont typeface="Helvetica Neue"/>
              <a:buNone/>
              <a:defRPr sz="700">
                <a:solidFill>
                  <a:srgbClr val="000000"/>
                </a:solidFill>
              </a:defRPr>
            </a:lvl3pPr>
            <a:lvl4pPr indent="0" lvl="3" marL="0" rtl="0" algn="ctr">
              <a:lnSpc>
                <a:spcPct val="100000"/>
              </a:lnSpc>
              <a:spcBef>
                <a:spcPts val="0"/>
              </a:spcBef>
              <a:spcAft>
                <a:spcPts val="0"/>
              </a:spcAft>
              <a:buClr>
                <a:srgbClr val="000000"/>
              </a:buClr>
              <a:buSzPts val="700"/>
              <a:buFont typeface="Helvetica Neue"/>
              <a:buNone/>
              <a:defRPr sz="700">
                <a:solidFill>
                  <a:srgbClr val="000000"/>
                </a:solidFill>
              </a:defRPr>
            </a:lvl4pPr>
            <a:lvl5pPr indent="0" lvl="4" marL="0" rtl="0" algn="ctr">
              <a:lnSpc>
                <a:spcPct val="100000"/>
              </a:lnSpc>
              <a:spcBef>
                <a:spcPts val="0"/>
              </a:spcBef>
              <a:spcAft>
                <a:spcPts val="0"/>
              </a:spcAft>
              <a:buClr>
                <a:srgbClr val="000000"/>
              </a:buClr>
              <a:buSzPts val="700"/>
              <a:buFont typeface="Helvetica Neue"/>
              <a:buNone/>
              <a:defRPr sz="700">
                <a:solidFill>
                  <a:srgbClr val="000000"/>
                </a:solidFill>
              </a:defRPr>
            </a:lvl5pPr>
            <a:lvl6pPr indent="0" lvl="5" marL="0" rtl="0" algn="ctr">
              <a:lnSpc>
                <a:spcPct val="100000"/>
              </a:lnSpc>
              <a:spcBef>
                <a:spcPts val="0"/>
              </a:spcBef>
              <a:spcAft>
                <a:spcPts val="0"/>
              </a:spcAft>
              <a:buClr>
                <a:srgbClr val="000000"/>
              </a:buClr>
              <a:buSzPts val="700"/>
              <a:buFont typeface="Helvetica Neue"/>
              <a:buNone/>
              <a:defRPr sz="700">
                <a:solidFill>
                  <a:srgbClr val="000000"/>
                </a:solidFill>
              </a:defRPr>
            </a:lvl6pPr>
            <a:lvl7pPr indent="0" lvl="6" marL="0" rtl="0" algn="ctr">
              <a:lnSpc>
                <a:spcPct val="100000"/>
              </a:lnSpc>
              <a:spcBef>
                <a:spcPts val="0"/>
              </a:spcBef>
              <a:spcAft>
                <a:spcPts val="0"/>
              </a:spcAft>
              <a:buClr>
                <a:srgbClr val="000000"/>
              </a:buClr>
              <a:buSzPts val="700"/>
              <a:buFont typeface="Helvetica Neue"/>
              <a:buNone/>
              <a:defRPr sz="700">
                <a:solidFill>
                  <a:srgbClr val="000000"/>
                </a:solidFill>
              </a:defRPr>
            </a:lvl7pPr>
            <a:lvl8pPr indent="0" lvl="7" marL="0" rtl="0" algn="ctr">
              <a:lnSpc>
                <a:spcPct val="100000"/>
              </a:lnSpc>
              <a:spcBef>
                <a:spcPts val="0"/>
              </a:spcBef>
              <a:spcAft>
                <a:spcPts val="0"/>
              </a:spcAft>
              <a:buClr>
                <a:srgbClr val="000000"/>
              </a:buClr>
              <a:buSzPts val="700"/>
              <a:buFont typeface="Helvetica Neue"/>
              <a:buNone/>
              <a:defRPr sz="700">
                <a:solidFill>
                  <a:srgbClr val="000000"/>
                </a:solidFill>
              </a:defRPr>
            </a:lvl8pPr>
            <a:lvl9pPr indent="0" lvl="8" marL="0" rtl="0" algn="ctr">
              <a:lnSpc>
                <a:spcPct val="100000"/>
              </a:lnSpc>
              <a:spcBef>
                <a:spcPts val="0"/>
              </a:spcBef>
              <a:spcAft>
                <a:spcPts val="0"/>
              </a:spcAft>
              <a:buClr>
                <a:srgbClr val="000000"/>
              </a:buClr>
              <a:buSzPts val="700"/>
              <a:buFont typeface="Helvetica Neue"/>
              <a:buNone/>
              <a:defRPr sz="700">
                <a:solidFill>
                  <a:srgbClr val="000000"/>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1_5">
  <p:cSld name="BLANK_1_5">
    <p:spTree>
      <p:nvGrpSpPr>
        <p:cNvPr id="217" name="Shape 217"/>
        <p:cNvGrpSpPr/>
        <p:nvPr/>
      </p:nvGrpSpPr>
      <p:grpSpPr>
        <a:xfrm>
          <a:off x="0" y="0"/>
          <a:ext cx="0" cy="0"/>
          <a:chOff x="0" y="0"/>
          <a:chExt cx="0" cy="0"/>
        </a:xfrm>
      </p:grpSpPr>
      <p:sp>
        <p:nvSpPr>
          <p:cNvPr id="218" name="Google Shape;218;p57"/>
          <p:cNvSpPr txBox="1"/>
          <p:nvPr>
            <p:ph type="title"/>
          </p:nvPr>
        </p:nvSpPr>
        <p:spPr>
          <a:xfrm>
            <a:off x="626375" y="159019"/>
            <a:ext cx="7891200" cy="527400"/>
          </a:xfrm>
          <a:prstGeom prst="rect">
            <a:avLst/>
          </a:prstGeom>
          <a:noFill/>
          <a:ln>
            <a:noFill/>
          </a:ln>
        </p:spPr>
        <p:txBody>
          <a:bodyPr anchorCtr="0" anchor="t" bIns="0" lIns="0" spcFirstLastPara="1" rIns="0" wrap="square" tIns="0">
            <a:normAutofit/>
          </a:bodyPr>
          <a:lstStyle>
            <a:lvl1pPr lvl="0" rtl="0" algn="l">
              <a:lnSpc>
                <a:spcPct val="100000"/>
              </a:lnSpc>
              <a:spcBef>
                <a:spcPts val="0"/>
              </a:spcBef>
              <a:spcAft>
                <a:spcPts val="0"/>
              </a:spcAft>
              <a:buClr>
                <a:srgbClr val="FFFFFF"/>
              </a:buClr>
              <a:buSzPts val="4200"/>
              <a:buFont typeface="Arial"/>
              <a:buNone/>
              <a:defRPr b="0" sz="4200">
                <a:solidFill>
                  <a:srgbClr val="FFFFFF"/>
                </a:solidFill>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219" name="Google Shape;219;p57"/>
          <p:cNvSpPr txBox="1"/>
          <p:nvPr>
            <p:ph idx="12" type="sldNum"/>
          </p:nvPr>
        </p:nvSpPr>
        <p:spPr>
          <a:xfrm>
            <a:off x="8556784" y="4749851"/>
            <a:ext cx="548700" cy="223200"/>
          </a:xfrm>
          <a:prstGeom prst="rect">
            <a:avLst/>
          </a:prstGeom>
        </p:spPr>
        <p:txBody>
          <a:bodyPr anchorCtr="0" anchor="t" bIns="19050" lIns="19050" spcFirstLastPara="1" rIns="19050" wrap="square" tIns="19050">
            <a:spAutoFit/>
          </a:bodyPr>
          <a:lstStyle>
            <a:lvl1pPr lvl="0" rtl="0" algn="r">
              <a:buNone/>
              <a:defRPr sz="1200"/>
            </a:lvl1pPr>
            <a:lvl2pPr lvl="1" rtl="0" algn="r">
              <a:buNone/>
              <a:defRPr sz="1200"/>
            </a:lvl2pPr>
            <a:lvl3pPr lvl="2" rtl="0" algn="r">
              <a:buNone/>
              <a:defRPr sz="1200"/>
            </a:lvl3pPr>
            <a:lvl4pPr lvl="3" rtl="0" algn="r">
              <a:buNone/>
              <a:defRPr sz="1200"/>
            </a:lvl4pPr>
            <a:lvl5pPr lvl="4" rtl="0" algn="r">
              <a:buNone/>
              <a:defRPr sz="1200"/>
            </a:lvl5pPr>
            <a:lvl6pPr lvl="5" rtl="0" algn="r">
              <a:buNone/>
              <a:defRPr sz="1200"/>
            </a:lvl6pPr>
            <a:lvl7pPr lvl="6" rtl="0" algn="r">
              <a:buNone/>
              <a:defRPr sz="1200"/>
            </a:lvl7pPr>
            <a:lvl8pPr lvl="7" rtl="0" algn="r">
              <a:buNone/>
              <a:defRPr sz="1200"/>
            </a:lvl8pPr>
            <a:lvl9pPr lvl="8" rtl="0" algn="r">
              <a:buNone/>
              <a:defRPr sz="12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Alt">
  <p:cSld name="Title &amp; Photo Alt 2">
    <p:bg>
      <p:bgPr>
        <a:solidFill>
          <a:srgbClr val="00BFF3"/>
        </a:solidFill>
      </p:bgPr>
    </p:bg>
    <p:spTree>
      <p:nvGrpSpPr>
        <p:cNvPr id="220" name="Shape 220"/>
        <p:cNvGrpSpPr/>
        <p:nvPr/>
      </p:nvGrpSpPr>
      <p:grpSpPr>
        <a:xfrm>
          <a:off x="0" y="0"/>
          <a:ext cx="0" cy="0"/>
          <a:chOff x="0" y="0"/>
          <a:chExt cx="0" cy="0"/>
        </a:xfrm>
      </p:grpSpPr>
      <p:sp>
        <p:nvSpPr>
          <p:cNvPr id="221" name="Google Shape;221;p58"/>
          <p:cNvSpPr txBox="1"/>
          <p:nvPr>
            <p:ph idx="1" type="body"/>
          </p:nvPr>
        </p:nvSpPr>
        <p:spPr>
          <a:xfrm>
            <a:off x="7162800" y="3086100"/>
            <a:ext cx="1719300" cy="1171200"/>
          </a:xfrm>
          <a:prstGeom prst="rect">
            <a:avLst/>
          </a:prstGeom>
          <a:noFill/>
          <a:ln>
            <a:noFill/>
          </a:ln>
        </p:spPr>
        <p:txBody>
          <a:bodyPr anchorCtr="0" anchor="t" bIns="19050" lIns="19050" spcFirstLastPara="1" rIns="19050" wrap="square" tIns="19050">
            <a:normAutofit/>
          </a:bodyPr>
          <a:lstStyle>
            <a:lvl1pPr indent="-228600" lvl="0" marL="457200" rtl="0" algn="l">
              <a:lnSpc>
                <a:spcPct val="100000"/>
              </a:lnSpc>
              <a:spcBef>
                <a:spcPts val="0"/>
              </a:spcBef>
              <a:spcAft>
                <a:spcPts val="0"/>
              </a:spcAft>
              <a:buClr>
                <a:srgbClr val="FFFFFF"/>
              </a:buClr>
              <a:buSzPts val="1200"/>
              <a:buFont typeface="Proxima Nova Semibold"/>
              <a:buNone/>
              <a:defRPr sz="1200">
                <a:solidFill>
                  <a:srgbClr val="FFFFFF"/>
                </a:solidFill>
                <a:latin typeface="Proxima Nova Semibold"/>
                <a:ea typeface="Proxima Nova Semibold"/>
                <a:cs typeface="Proxima Nova Semibold"/>
                <a:sym typeface="Proxima Nova Semibold"/>
              </a:defRPr>
            </a:lvl1pPr>
            <a:lvl2pPr indent="-228600" lvl="1" marL="914400" rtl="0" algn="l">
              <a:lnSpc>
                <a:spcPct val="100000"/>
              </a:lnSpc>
              <a:spcBef>
                <a:spcPts val="0"/>
              </a:spcBef>
              <a:spcAft>
                <a:spcPts val="0"/>
              </a:spcAft>
              <a:buClr>
                <a:srgbClr val="FFFFFF"/>
              </a:buClr>
              <a:buSzPts val="1200"/>
              <a:buFont typeface="Proxima Nova Semibold"/>
              <a:buNone/>
              <a:defRPr sz="1200">
                <a:solidFill>
                  <a:srgbClr val="FFFFFF"/>
                </a:solidFill>
                <a:latin typeface="Proxima Nova Semibold"/>
                <a:ea typeface="Proxima Nova Semibold"/>
                <a:cs typeface="Proxima Nova Semibold"/>
                <a:sym typeface="Proxima Nova Semibold"/>
              </a:defRPr>
            </a:lvl2pPr>
            <a:lvl3pPr indent="-228600" lvl="2" marL="1371600" rtl="0" algn="l">
              <a:lnSpc>
                <a:spcPct val="100000"/>
              </a:lnSpc>
              <a:spcBef>
                <a:spcPts val="0"/>
              </a:spcBef>
              <a:spcAft>
                <a:spcPts val="0"/>
              </a:spcAft>
              <a:buClr>
                <a:srgbClr val="FFFFFF"/>
              </a:buClr>
              <a:buSzPts val="1200"/>
              <a:buFont typeface="Proxima Nova Semibold"/>
              <a:buNone/>
              <a:defRPr sz="1200">
                <a:solidFill>
                  <a:srgbClr val="FFFFFF"/>
                </a:solidFill>
                <a:latin typeface="Proxima Nova Semibold"/>
                <a:ea typeface="Proxima Nova Semibold"/>
                <a:cs typeface="Proxima Nova Semibold"/>
                <a:sym typeface="Proxima Nova Semibold"/>
              </a:defRPr>
            </a:lvl3pPr>
            <a:lvl4pPr indent="-228600" lvl="3" marL="1828800" rtl="0" algn="l">
              <a:lnSpc>
                <a:spcPct val="100000"/>
              </a:lnSpc>
              <a:spcBef>
                <a:spcPts val="0"/>
              </a:spcBef>
              <a:spcAft>
                <a:spcPts val="0"/>
              </a:spcAft>
              <a:buClr>
                <a:srgbClr val="FFFFFF"/>
              </a:buClr>
              <a:buSzPts val="1200"/>
              <a:buFont typeface="Proxima Nova Semibold"/>
              <a:buNone/>
              <a:defRPr sz="1200">
                <a:solidFill>
                  <a:srgbClr val="FFFFFF"/>
                </a:solidFill>
                <a:latin typeface="Proxima Nova Semibold"/>
                <a:ea typeface="Proxima Nova Semibold"/>
                <a:cs typeface="Proxima Nova Semibold"/>
                <a:sym typeface="Proxima Nova Semibold"/>
              </a:defRPr>
            </a:lvl4pPr>
            <a:lvl5pPr indent="-228600" lvl="4" marL="2286000" rtl="0" algn="l">
              <a:lnSpc>
                <a:spcPct val="100000"/>
              </a:lnSpc>
              <a:spcBef>
                <a:spcPts val="0"/>
              </a:spcBef>
              <a:spcAft>
                <a:spcPts val="0"/>
              </a:spcAft>
              <a:buClr>
                <a:srgbClr val="FFFFFF"/>
              </a:buClr>
              <a:buSzPts val="1200"/>
              <a:buFont typeface="Proxima Nova Semibold"/>
              <a:buNone/>
              <a:defRPr sz="1200">
                <a:solidFill>
                  <a:srgbClr val="FFFFFF"/>
                </a:solidFill>
                <a:latin typeface="Proxima Nova Semibold"/>
                <a:ea typeface="Proxima Nova Semibold"/>
                <a:cs typeface="Proxima Nova Semibold"/>
                <a:sym typeface="Proxima Nova Semibold"/>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222" name="Google Shape;222;p58"/>
          <p:cNvSpPr/>
          <p:nvPr>
            <p:ph idx="2" type="pic"/>
          </p:nvPr>
        </p:nvSpPr>
        <p:spPr>
          <a:xfrm>
            <a:off x="198311" y="0"/>
            <a:ext cx="6747000" cy="4500600"/>
          </a:xfrm>
          <a:prstGeom prst="rect">
            <a:avLst/>
          </a:prstGeom>
          <a:noFill/>
          <a:ln>
            <a:noFill/>
          </a:ln>
        </p:spPr>
      </p:sp>
      <p:sp>
        <p:nvSpPr>
          <p:cNvPr id="223" name="Google Shape;223;p58"/>
          <p:cNvSpPr txBox="1"/>
          <p:nvPr>
            <p:ph type="title"/>
          </p:nvPr>
        </p:nvSpPr>
        <p:spPr>
          <a:xfrm>
            <a:off x="238125" y="2976715"/>
            <a:ext cx="6667500" cy="2119500"/>
          </a:xfrm>
          <a:prstGeom prst="rect">
            <a:avLst/>
          </a:prstGeom>
          <a:noFill/>
          <a:ln>
            <a:noFill/>
          </a:ln>
        </p:spPr>
        <p:txBody>
          <a:bodyPr anchorCtr="0" anchor="b" bIns="19050" lIns="19050" spcFirstLastPara="1" rIns="19050" wrap="square" tIns="19050">
            <a:normAutofit/>
          </a:bodyPr>
          <a:lstStyle>
            <a:lvl1pPr lvl="0" rtl="0" algn="ctr">
              <a:lnSpc>
                <a:spcPct val="70000"/>
              </a:lnSpc>
              <a:spcBef>
                <a:spcPts val="0"/>
              </a:spcBef>
              <a:spcAft>
                <a:spcPts val="0"/>
              </a:spcAft>
              <a:buClr>
                <a:srgbClr val="FFD74C"/>
              </a:buClr>
              <a:buSzPts val="8300"/>
              <a:buFont typeface="Arial"/>
              <a:buNone/>
              <a:defRPr b="0" sz="8300" cap="none">
                <a:solidFill>
                  <a:srgbClr val="FFD74C"/>
                </a:solidFill>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224" name="Google Shape;224;p58"/>
          <p:cNvSpPr/>
          <p:nvPr/>
        </p:nvSpPr>
        <p:spPr>
          <a:xfrm>
            <a:off x="7188380" y="4452938"/>
            <a:ext cx="581100" cy="0"/>
          </a:xfrm>
          <a:prstGeom prst="ellipse">
            <a:avLst/>
          </a:prstGeom>
          <a:noFill/>
          <a:ln cap="flat" cmpd="sng" w="254000">
            <a:solidFill>
              <a:srgbClr val="FFD74C"/>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20000"/>
              </a:lnSpc>
              <a:spcBef>
                <a:spcPts val="0"/>
              </a:spcBef>
              <a:spcAft>
                <a:spcPts val="0"/>
              </a:spcAft>
              <a:buClr>
                <a:srgbClr val="FFFFFF"/>
              </a:buClr>
              <a:buSzPts val="1100"/>
              <a:buFont typeface="Proxima Nova Extrabold"/>
              <a:buNone/>
            </a:pPr>
            <a:r>
              <a:t/>
            </a:r>
            <a:endParaRPr b="0" i="0" sz="1100" u="none" cap="none" strike="noStrike">
              <a:solidFill>
                <a:srgbClr val="FFFFFF"/>
              </a:solidFill>
              <a:latin typeface="Proxima Nova Extrabold"/>
              <a:ea typeface="Proxima Nova Extrabold"/>
              <a:cs typeface="Proxima Nova Extrabold"/>
              <a:sym typeface="Proxima Nova Extrabold"/>
            </a:endParaRPr>
          </a:p>
        </p:txBody>
      </p:sp>
      <p:sp>
        <p:nvSpPr>
          <p:cNvPr id="225" name="Google Shape;225;p58"/>
          <p:cNvSpPr txBox="1"/>
          <p:nvPr>
            <p:ph idx="12" type="sldNum"/>
          </p:nvPr>
        </p:nvSpPr>
        <p:spPr>
          <a:xfrm>
            <a:off x="8858250" y="4905375"/>
            <a:ext cx="126300" cy="146100"/>
          </a:xfrm>
          <a:prstGeom prst="rect">
            <a:avLst/>
          </a:prstGeom>
          <a:noFill/>
          <a:ln>
            <a:noFill/>
          </a:ln>
        </p:spPr>
        <p:txBody>
          <a:bodyPr anchorCtr="0" anchor="b" bIns="19050" lIns="19050" spcFirstLastPara="1" rIns="19050" wrap="square" tIns="19050">
            <a:spAutoFit/>
          </a:bodyPr>
          <a:lstStyle>
            <a:lvl1pPr indent="0" lvl="0"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1pPr>
            <a:lvl2pPr indent="0" lvl="1"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2pPr>
            <a:lvl3pPr indent="0" lvl="2"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3pPr>
            <a:lvl4pPr indent="0" lvl="3"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4pPr>
            <a:lvl5pPr indent="0" lvl="4"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5pPr>
            <a:lvl6pPr indent="0" lvl="5"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6pPr>
            <a:lvl7pPr indent="0" lvl="6"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7pPr>
            <a:lvl8pPr indent="0" lvl="7"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8pPr>
            <a:lvl9pPr indent="0" lvl="8"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latin typeface="Helvetica Neue"/>
              <a:ea typeface="Helvetica Neue"/>
              <a:cs typeface="Helvetica Neue"/>
              <a:sym typeface="Helvetica Neue"/>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226" name="Shape 226"/>
        <p:cNvGrpSpPr/>
        <p:nvPr/>
      </p:nvGrpSpPr>
      <p:grpSpPr>
        <a:xfrm>
          <a:off x="0" y="0"/>
          <a:ext cx="0" cy="0"/>
          <a:chOff x="0" y="0"/>
          <a:chExt cx="0" cy="0"/>
        </a:xfrm>
      </p:grpSpPr>
      <p:sp>
        <p:nvSpPr>
          <p:cNvPr id="227" name="Google Shape;227;p59"/>
          <p:cNvSpPr txBox="1"/>
          <p:nvPr>
            <p:ph idx="12" type="sldNum"/>
          </p:nvPr>
        </p:nvSpPr>
        <p:spPr>
          <a:xfrm>
            <a:off x="8556784" y="4749851"/>
            <a:ext cx="548700" cy="223200"/>
          </a:xfrm>
          <a:prstGeom prst="rect">
            <a:avLst/>
          </a:prstGeom>
        </p:spPr>
        <p:txBody>
          <a:bodyPr anchorCtr="0" anchor="t" bIns="19050" lIns="19050" spcFirstLastPara="1" rIns="19050" wrap="square" tIns="19050">
            <a:spAutoFit/>
          </a:bodyPr>
          <a:lstStyle>
            <a:lvl1pPr lvl="0" rtl="0" algn="r">
              <a:buNone/>
              <a:defRPr sz="1200"/>
            </a:lvl1pPr>
            <a:lvl2pPr lvl="1" rtl="0" algn="r">
              <a:buNone/>
              <a:defRPr sz="1200"/>
            </a:lvl2pPr>
            <a:lvl3pPr lvl="2" rtl="0" algn="r">
              <a:buNone/>
              <a:defRPr sz="1200"/>
            </a:lvl3pPr>
            <a:lvl4pPr lvl="3" rtl="0" algn="r">
              <a:buNone/>
              <a:defRPr sz="1200"/>
            </a:lvl4pPr>
            <a:lvl5pPr lvl="4" rtl="0" algn="r">
              <a:buNone/>
              <a:defRPr sz="1200"/>
            </a:lvl5pPr>
            <a:lvl6pPr lvl="5" rtl="0" algn="r">
              <a:buNone/>
              <a:defRPr sz="1200"/>
            </a:lvl6pPr>
            <a:lvl7pPr lvl="6" rtl="0" algn="r">
              <a:buNone/>
              <a:defRPr sz="1200"/>
            </a:lvl7pPr>
            <a:lvl8pPr lvl="7" rtl="0" algn="r">
              <a:buNone/>
              <a:defRPr sz="1200"/>
            </a:lvl8pPr>
            <a:lvl9pPr lvl="8" rtl="0" algn="r">
              <a:buNone/>
              <a:defRPr sz="12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0">
    <p:spTree>
      <p:nvGrpSpPr>
        <p:cNvPr id="228" name="Shape 228"/>
        <p:cNvGrpSpPr/>
        <p:nvPr/>
      </p:nvGrpSpPr>
      <p:grpSpPr>
        <a:xfrm>
          <a:off x="0" y="0"/>
          <a:ext cx="0" cy="0"/>
          <a:chOff x="0" y="0"/>
          <a:chExt cx="0" cy="0"/>
        </a:xfrm>
      </p:grpSpPr>
      <p:sp>
        <p:nvSpPr>
          <p:cNvPr id="229" name="Google Shape;229;p60"/>
          <p:cNvSpPr txBox="1"/>
          <p:nvPr>
            <p:ph idx="12" type="sldNum"/>
          </p:nvPr>
        </p:nvSpPr>
        <p:spPr>
          <a:xfrm>
            <a:off x="8556784" y="4749851"/>
            <a:ext cx="548700" cy="223200"/>
          </a:xfrm>
          <a:prstGeom prst="rect">
            <a:avLst/>
          </a:prstGeom>
        </p:spPr>
        <p:txBody>
          <a:bodyPr anchorCtr="0" anchor="t" bIns="19050" lIns="19050" spcFirstLastPara="1" rIns="19050" wrap="square" tIns="19050">
            <a:spAutoFit/>
          </a:bodyPr>
          <a:lstStyle>
            <a:lvl1pPr lvl="0" rtl="0" algn="r">
              <a:buNone/>
              <a:defRPr sz="1200"/>
            </a:lvl1pPr>
            <a:lvl2pPr lvl="1" rtl="0" algn="r">
              <a:buNone/>
              <a:defRPr sz="1200"/>
            </a:lvl2pPr>
            <a:lvl3pPr lvl="2" rtl="0" algn="r">
              <a:buNone/>
              <a:defRPr sz="1200"/>
            </a:lvl3pPr>
            <a:lvl4pPr lvl="3" rtl="0" algn="r">
              <a:buNone/>
              <a:defRPr sz="1200"/>
            </a:lvl4pPr>
            <a:lvl5pPr lvl="4" rtl="0" algn="r">
              <a:buNone/>
              <a:defRPr sz="1200"/>
            </a:lvl5pPr>
            <a:lvl6pPr lvl="5" rtl="0" algn="r">
              <a:buNone/>
              <a:defRPr sz="1200"/>
            </a:lvl6pPr>
            <a:lvl7pPr lvl="6" rtl="0" algn="r">
              <a:buNone/>
              <a:defRPr sz="1200"/>
            </a:lvl7pPr>
            <a:lvl8pPr lvl="7" rtl="0" algn="r">
              <a:buNone/>
              <a:defRPr sz="1200"/>
            </a:lvl8pPr>
            <a:lvl9pPr lvl="8" rtl="0" algn="r">
              <a:buNone/>
              <a:defRPr sz="12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_6">
    <p:spTree>
      <p:nvGrpSpPr>
        <p:cNvPr id="230" name="Shape 230"/>
        <p:cNvGrpSpPr/>
        <p:nvPr/>
      </p:nvGrpSpPr>
      <p:grpSpPr>
        <a:xfrm>
          <a:off x="0" y="0"/>
          <a:ext cx="0" cy="0"/>
          <a:chOff x="0" y="0"/>
          <a:chExt cx="0" cy="0"/>
        </a:xfrm>
      </p:grpSpPr>
      <p:sp>
        <p:nvSpPr>
          <p:cNvPr id="231" name="Google Shape;231;p61"/>
          <p:cNvSpPr txBox="1"/>
          <p:nvPr>
            <p:ph type="title"/>
          </p:nvPr>
        </p:nvSpPr>
        <p:spPr>
          <a:xfrm>
            <a:off x="626375" y="159019"/>
            <a:ext cx="7891200" cy="5274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FFFFFF"/>
              </a:buClr>
              <a:buSzPts val="4200"/>
              <a:buFont typeface="Open Sans"/>
              <a:buNone/>
              <a:defRPr sz="4200">
                <a:solidFill>
                  <a:srgbClr val="FFFFFF"/>
                </a:solidFill>
              </a:defRPr>
            </a:lvl1pPr>
            <a:lvl2pPr lvl="1" rtl="0" algn="l">
              <a:lnSpc>
                <a:spcPct val="100000"/>
              </a:lnSpc>
              <a:spcBef>
                <a:spcPts val="0"/>
              </a:spcBef>
              <a:spcAft>
                <a:spcPts val="0"/>
              </a:spcAft>
              <a:buClr>
                <a:srgbClr val="FFFFFF"/>
              </a:buClr>
              <a:buSzPts val="2800"/>
              <a:buNone/>
              <a:defRPr>
                <a:solidFill>
                  <a:srgbClr val="FFFFFF"/>
                </a:solidFill>
              </a:defRPr>
            </a:lvl2pPr>
            <a:lvl3pPr lvl="2" rtl="0" algn="l">
              <a:lnSpc>
                <a:spcPct val="100000"/>
              </a:lnSpc>
              <a:spcBef>
                <a:spcPts val="0"/>
              </a:spcBef>
              <a:spcAft>
                <a:spcPts val="0"/>
              </a:spcAft>
              <a:buClr>
                <a:srgbClr val="FFFFFF"/>
              </a:buClr>
              <a:buSzPts val="2800"/>
              <a:buNone/>
              <a:defRPr>
                <a:solidFill>
                  <a:srgbClr val="FFFFFF"/>
                </a:solidFill>
              </a:defRPr>
            </a:lvl3pPr>
            <a:lvl4pPr lvl="3" rtl="0" algn="l">
              <a:lnSpc>
                <a:spcPct val="100000"/>
              </a:lnSpc>
              <a:spcBef>
                <a:spcPts val="0"/>
              </a:spcBef>
              <a:spcAft>
                <a:spcPts val="0"/>
              </a:spcAft>
              <a:buClr>
                <a:srgbClr val="FFFFFF"/>
              </a:buClr>
              <a:buSzPts val="2800"/>
              <a:buNone/>
              <a:defRPr>
                <a:solidFill>
                  <a:srgbClr val="FFFFFF"/>
                </a:solidFill>
              </a:defRPr>
            </a:lvl4pPr>
            <a:lvl5pPr lvl="4" rtl="0" algn="l">
              <a:lnSpc>
                <a:spcPct val="100000"/>
              </a:lnSpc>
              <a:spcBef>
                <a:spcPts val="0"/>
              </a:spcBef>
              <a:spcAft>
                <a:spcPts val="0"/>
              </a:spcAft>
              <a:buClr>
                <a:srgbClr val="FFFFFF"/>
              </a:buClr>
              <a:buSzPts val="2800"/>
              <a:buNone/>
              <a:defRPr>
                <a:solidFill>
                  <a:srgbClr val="FFFFFF"/>
                </a:solidFill>
              </a:defRPr>
            </a:lvl5pPr>
            <a:lvl6pPr lvl="5" rtl="0" algn="l">
              <a:lnSpc>
                <a:spcPct val="100000"/>
              </a:lnSpc>
              <a:spcBef>
                <a:spcPts val="0"/>
              </a:spcBef>
              <a:spcAft>
                <a:spcPts val="0"/>
              </a:spcAft>
              <a:buClr>
                <a:srgbClr val="FFFFFF"/>
              </a:buClr>
              <a:buSzPts val="2800"/>
              <a:buNone/>
              <a:defRPr>
                <a:solidFill>
                  <a:srgbClr val="FFFFFF"/>
                </a:solidFill>
              </a:defRPr>
            </a:lvl6pPr>
            <a:lvl7pPr lvl="6" rtl="0" algn="l">
              <a:lnSpc>
                <a:spcPct val="100000"/>
              </a:lnSpc>
              <a:spcBef>
                <a:spcPts val="0"/>
              </a:spcBef>
              <a:spcAft>
                <a:spcPts val="0"/>
              </a:spcAft>
              <a:buClr>
                <a:srgbClr val="FFFFFF"/>
              </a:buClr>
              <a:buSzPts val="2800"/>
              <a:buNone/>
              <a:defRPr>
                <a:solidFill>
                  <a:srgbClr val="FFFFFF"/>
                </a:solidFill>
              </a:defRPr>
            </a:lvl7pPr>
            <a:lvl8pPr lvl="7" rtl="0" algn="l">
              <a:lnSpc>
                <a:spcPct val="100000"/>
              </a:lnSpc>
              <a:spcBef>
                <a:spcPts val="0"/>
              </a:spcBef>
              <a:spcAft>
                <a:spcPts val="0"/>
              </a:spcAft>
              <a:buClr>
                <a:srgbClr val="FFFFFF"/>
              </a:buClr>
              <a:buSzPts val="2800"/>
              <a:buNone/>
              <a:defRPr>
                <a:solidFill>
                  <a:srgbClr val="FFFFFF"/>
                </a:solidFill>
              </a:defRPr>
            </a:lvl8pPr>
            <a:lvl9pPr lvl="8" rtl="0" algn="l">
              <a:lnSpc>
                <a:spcPct val="100000"/>
              </a:lnSpc>
              <a:spcBef>
                <a:spcPts val="0"/>
              </a:spcBef>
              <a:spcAft>
                <a:spcPts val="0"/>
              </a:spcAft>
              <a:buClr>
                <a:srgbClr val="FFFFFF"/>
              </a:buClr>
              <a:buSzPts val="2800"/>
              <a:buNone/>
              <a:defRPr>
                <a:solidFill>
                  <a:srgbClr val="FFFFFF"/>
                </a:solidFill>
              </a:defRPr>
            </a:lvl9pPr>
          </a:lstStyle>
          <a:p/>
        </p:txBody>
      </p:sp>
      <p:sp>
        <p:nvSpPr>
          <p:cNvPr id="232" name="Google Shape;232;p61"/>
          <p:cNvSpPr txBox="1"/>
          <p:nvPr>
            <p:ph idx="12" type="sldNum"/>
          </p:nvPr>
        </p:nvSpPr>
        <p:spPr>
          <a:xfrm>
            <a:off x="8556784" y="4749851"/>
            <a:ext cx="548700" cy="223200"/>
          </a:xfrm>
          <a:prstGeom prst="rect">
            <a:avLst/>
          </a:prstGeom>
        </p:spPr>
        <p:txBody>
          <a:bodyPr anchorCtr="0" anchor="t" bIns="19050" lIns="19050" spcFirstLastPara="1" rIns="19050" wrap="square" tIns="19050">
            <a:spAutoFit/>
          </a:bodyPr>
          <a:lstStyle>
            <a:lvl1pPr lvl="0" rtl="0" algn="r">
              <a:buNone/>
              <a:defRPr sz="1200"/>
            </a:lvl1pPr>
            <a:lvl2pPr lvl="1" rtl="0" algn="r">
              <a:buNone/>
              <a:defRPr sz="1200"/>
            </a:lvl2pPr>
            <a:lvl3pPr lvl="2" rtl="0" algn="r">
              <a:buNone/>
              <a:defRPr sz="1200"/>
            </a:lvl3pPr>
            <a:lvl4pPr lvl="3" rtl="0" algn="r">
              <a:buNone/>
              <a:defRPr sz="1200"/>
            </a:lvl4pPr>
            <a:lvl5pPr lvl="4" rtl="0" algn="r">
              <a:buNone/>
              <a:defRPr sz="1200"/>
            </a:lvl5pPr>
            <a:lvl6pPr lvl="5" rtl="0" algn="r">
              <a:buNone/>
              <a:defRPr sz="1200"/>
            </a:lvl6pPr>
            <a:lvl7pPr lvl="6" rtl="0" algn="r">
              <a:buNone/>
              <a:defRPr sz="1200"/>
            </a:lvl7pPr>
            <a:lvl8pPr lvl="7" rtl="0" algn="r">
              <a:buNone/>
              <a:defRPr sz="1200"/>
            </a:lvl8pPr>
            <a:lvl9pPr lvl="8" rtl="0" algn="r">
              <a:buNone/>
              <a:defRPr sz="12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_1">
    <p:spTree>
      <p:nvGrpSpPr>
        <p:cNvPr id="233" name="Shape 233"/>
        <p:cNvGrpSpPr/>
        <p:nvPr/>
      </p:nvGrpSpPr>
      <p:grpSpPr>
        <a:xfrm>
          <a:off x="0" y="0"/>
          <a:ext cx="0" cy="0"/>
          <a:chOff x="0" y="0"/>
          <a:chExt cx="0" cy="0"/>
        </a:xfrm>
      </p:grpSpPr>
      <p:sp>
        <p:nvSpPr>
          <p:cNvPr id="234" name="Google Shape;234;p62"/>
          <p:cNvSpPr txBox="1"/>
          <p:nvPr>
            <p:ph idx="12" type="sldNum"/>
          </p:nvPr>
        </p:nvSpPr>
        <p:spPr>
          <a:xfrm>
            <a:off x="6553200" y="4767262"/>
            <a:ext cx="2133600" cy="276000"/>
          </a:xfrm>
          <a:prstGeom prst="rect">
            <a:avLst/>
          </a:prstGeom>
          <a:noFill/>
          <a:ln>
            <a:noFill/>
          </a:ln>
        </p:spPr>
        <p:txBody>
          <a:bodyPr anchorCtr="0" anchor="t" bIns="17625" lIns="17625" spcFirstLastPara="1" rIns="17625" wrap="square" tIns="17625">
            <a:normAutofit/>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 Only_2">
    <p:spTree>
      <p:nvGrpSpPr>
        <p:cNvPr id="235" name="Shape 235"/>
        <p:cNvGrpSpPr/>
        <p:nvPr/>
      </p:nvGrpSpPr>
      <p:grpSpPr>
        <a:xfrm>
          <a:off x="0" y="0"/>
          <a:ext cx="0" cy="0"/>
          <a:chOff x="0" y="0"/>
          <a:chExt cx="0" cy="0"/>
        </a:xfrm>
      </p:grpSpPr>
      <p:sp>
        <p:nvSpPr>
          <p:cNvPr id="236" name="Google Shape;236;p63"/>
          <p:cNvSpPr txBox="1"/>
          <p:nvPr>
            <p:ph idx="12" type="sldNum"/>
          </p:nvPr>
        </p:nvSpPr>
        <p:spPr>
          <a:xfrm>
            <a:off x="6553200" y="4767262"/>
            <a:ext cx="2133600" cy="276000"/>
          </a:xfrm>
          <a:prstGeom prst="rect">
            <a:avLst/>
          </a:prstGeom>
          <a:noFill/>
          <a:ln>
            <a:noFill/>
          </a:ln>
        </p:spPr>
        <p:txBody>
          <a:bodyPr anchorCtr="0" anchor="t" bIns="17625" lIns="17625" spcFirstLastPara="1" rIns="17625" wrap="square" tIns="17625">
            <a:normAutofit/>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1">
  <p:cSld name="TITLE_11">
    <p:spTree>
      <p:nvGrpSpPr>
        <p:cNvPr id="237" name="Shape 237"/>
        <p:cNvGrpSpPr/>
        <p:nvPr/>
      </p:nvGrpSpPr>
      <p:grpSpPr>
        <a:xfrm>
          <a:off x="0" y="0"/>
          <a:ext cx="0" cy="0"/>
          <a:chOff x="0" y="0"/>
          <a:chExt cx="0" cy="0"/>
        </a:xfrm>
      </p:grpSpPr>
      <p:sp>
        <p:nvSpPr>
          <p:cNvPr id="238" name="Google Shape;238;p64"/>
          <p:cNvSpPr txBox="1"/>
          <p:nvPr>
            <p:ph idx="12" type="sldNum"/>
          </p:nvPr>
        </p:nvSpPr>
        <p:spPr>
          <a:xfrm>
            <a:off x="8472458" y="4663217"/>
            <a:ext cx="548700" cy="146100"/>
          </a:xfrm>
          <a:prstGeom prst="rect">
            <a:avLst/>
          </a:prstGeom>
        </p:spPr>
        <p:txBody>
          <a:bodyPr anchorCtr="0" anchor="b" bIns="19050" lIns="19050" spcFirstLastPara="1" rIns="19050" wrap="square" tIns="1905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pic>
        <p:nvPicPr>
          <p:cNvPr id="239" name="Google Shape;239;p64"/>
          <p:cNvPicPr preferRelativeResize="0"/>
          <p:nvPr/>
        </p:nvPicPr>
        <p:blipFill>
          <a:blip r:embed="rId2">
            <a:alphaModFix/>
          </a:blip>
          <a:stretch>
            <a:fillRect/>
          </a:stretch>
        </p:blipFill>
        <p:spPr>
          <a:xfrm>
            <a:off x="220000" y="4781877"/>
            <a:ext cx="1086299" cy="156300"/>
          </a:xfrm>
          <a:prstGeom prst="rect">
            <a:avLst/>
          </a:prstGeom>
          <a:noFill/>
          <a:ln>
            <a:noFill/>
          </a:ln>
        </p:spPr>
      </p:pic>
      <p:pic>
        <p:nvPicPr>
          <p:cNvPr id="240" name="Google Shape;240;p64"/>
          <p:cNvPicPr preferRelativeResize="0"/>
          <p:nvPr/>
        </p:nvPicPr>
        <p:blipFill>
          <a:blip r:embed="rId3">
            <a:alphaModFix/>
          </a:blip>
          <a:stretch>
            <a:fillRect/>
          </a:stretch>
        </p:blipFill>
        <p:spPr>
          <a:xfrm>
            <a:off x="8561175" y="186075"/>
            <a:ext cx="371250" cy="45375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6">
  <p:cSld name="TITLE_12">
    <p:spTree>
      <p:nvGrpSpPr>
        <p:cNvPr id="241" name="Shape 241"/>
        <p:cNvGrpSpPr/>
        <p:nvPr/>
      </p:nvGrpSpPr>
      <p:grpSpPr>
        <a:xfrm>
          <a:off x="0" y="0"/>
          <a:ext cx="0" cy="0"/>
          <a:chOff x="0" y="0"/>
          <a:chExt cx="0" cy="0"/>
        </a:xfrm>
      </p:grpSpPr>
      <p:sp>
        <p:nvSpPr>
          <p:cNvPr id="242" name="Google Shape;242;p65"/>
          <p:cNvSpPr txBox="1"/>
          <p:nvPr>
            <p:ph idx="12" type="sldNum"/>
          </p:nvPr>
        </p:nvSpPr>
        <p:spPr>
          <a:xfrm>
            <a:off x="8472458" y="4663217"/>
            <a:ext cx="548700" cy="146100"/>
          </a:xfrm>
          <a:prstGeom prst="rect">
            <a:avLst/>
          </a:prstGeom>
        </p:spPr>
        <p:txBody>
          <a:bodyPr anchorCtr="0" anchor="b" bIns="19050" lIns="19050" spcFirstLastPara="1" rIns="19050" wrap="square" tIns="1905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pic>
        <p:nvPicPr>
          <p:cNvPr id="243" name="Google Shape;243;p65"/>
          <p:cNvPicPr preferRelativeResize="0"/>
          <p:nvPr/>
        </p:nvPicPr>
        <p:blipFill>
          <a:blip r:embed="rId2">
            <a:alphaModFix/>
          </a:blip>
          <a:stretch>
            <a:fillRect/>
          </a:stretch>
        </p:blipFill>
        <p:spPr>
          <a:xfrm>
            <a:off x="220000" y="4781877"/>
            <a:ext cx="1086299" cy="156300"/>
          </a:xfrm>
          <a:prstGeom prst="rect">
            <a:avLst/>
          </a:prstGeom>
          <a:noFill/>
          <a:ln>
            <a:noFill/>
          </a:ln>
        </p:spPr>
      </p:pic>
      <p:pic>
        <p:nvPicPr>
          <p:cNvPr id="244" name="Google Shape;244;p65"/>
          <p:cNvPicPr preferRelativeResize="0"/>
          <p:nvPr/>
        </p:nvPicPr>
        <p:blipFill>
          <a:blip r:embed="rId3">
            <a:alphaModFix/>
          </a:blip>
          <a:stretch>
            <a:fillRect/>
          </a:stretch>
        </p:blipFill>
        <p:spPr>
          <a:xfrm>
            <a:off x="8561175" y="186075"/>
            <a:ext cx="371250" cy="45375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3">
  <p:cSld name="TITLE_13">
    <p:spTree>
      <p:nvGrpSpPr>
        <p:cNvPr id="245" name="Shape 245"/>
        <p:cNvGrpSpPr/>
        <p:nvPr/>
      </p:nvGrpSpPr>
      <p:grpSpPr>
        <a:xfrm>
          <a:off x="0" y="0"/>
          <a:ext cx="0" cy="0"/>
          <a:chOff x="0" y="0"/>
          <a:chExt cx="0" cy="0"/>
        </a:xfrm>
      </p:grpSpPr>
      <p:sp>
        <p:nvSpPr>
          <p:cNvPr id="246" name="Google Shape;246;p66"/>
          <p:cNvSpPr txBox="1"/>
          <p:nvPr>
            <p:ph type="ctrTitle"/>
          </p:nvPr>
        </p:nvSpPr>
        <p:spPr>
          <a:xfrm>
            <a:off x="311708" y="744575"/>
            <a:ext cx="8520600" cy="2052600"/>
          </a:xfrm>
          <a:prstGeom prst="rect">
            <a:avLst/>
          </a:prstGeom>
        </p:spPr>
        <p:txBody>
          <a:bodyPr anchorCtr="0" anchor="b" bIns="19050" lIns="19050" spcFirstLastPara="1" rIns="19050" wrap="square" tIns="19050">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47" name="Google Shape;247;p66"/>
          <p:cNvSpPr txBox="1"/>
          <p:nvPr>
            <p:ph idx="1" type="subTitle"/>
          </p:nvPr>
        </p:nvSpPr>
        <p:spPr>
          <a:xfrm>
            <a:off x="311700" y="2834125"/>
            <a:ext cx="8520600" cy="792600"/>
          </a:xfrm>
          <a:prstGeom prst="rect">
            <a:avLst/>
          </a:prstGeom>
        </p:spPr>
        <p:txBody>
          <a:bodyPr anchorCtr="0" anchor="t" bIns="19050" lIns="19050" spcFirstLastPara="1" rIns="19050" wrap="square" tIns="19050">
            <a:normAutofit/>
          </a:bodyPr>
          <a:lstStyle>
            <a:lvl1pPr lvl="0" rtl="0" algn="ctr">
              <a:lnSpc>
                <a:spcPct val="100000"/>
              </a:lnSpc>
              <a:spcBef>
                <a:spcPts val="1700"/>
              </a:spcBef>
              <a:spcAft>
                <a:spcPts val="0"/>
              </a:spcAft>
              <a:buSzPts val="2800"/>
              <a:buNone/>
              <a:defRPr sz="2800"/>
            </a:lvl1pPr>
            <a:lvl2pPr lvl="1" rtl="0" algn="ctr">
              <a:lnSpc>
                <a:spcPct val="100000"/>
              </a:lnSpc>
              <a:spcBef>
                <a:spcPts val="1700"/>
              </a:spcBef>
              <a:spcAft>
                <a:spcPts val="0"/>
              </a:spcAft>
              <a:buSzPts val="2800"/>
              <a:buNone/>
              <a:defRPr sz="2800"/>
            </a:lvl2pPr>
            <a:lvl3pPr lvl="2" rtl="0" algn="ctr">
              <a:lnSpc>
                <a:spcPct val="100000"/>
              </a:lnSpc>
              <a:spcBef>
                <a:spcPts val="1700"/>
              </a:spcBef>
              <a:spcAft>
                <a:spcPts val="0"/>
              </a:spcAft>
              <a:buSzPts val="2800"/>
              <a:buNone/>
              <a:defRPr sz="2800"/>
            </a:lvl3pPr>
            <a:lvl4pPr lvl="3" rtl="0" algn="ctr">
              <a:lnSpc>
                <a:spcPct val="100000"/>
              </a:lnSpc>
              <a:spcBef>
                <a:spcPts val="1700"/>
              </a:spcBef>
              <a:spcAft>
                <a:spcPts val="0"/>
              </a:spcAft>
              <a:buSzPts val="2800"/>
              <a:buNone/>
              <a:defRPr sz="2800"/>
            </a:lvl4pPr>
            <a:lvl5pPr lvl="4" rtl="0" algn="ctr">
              <a:lnSpc>
                <a:spcPct val="100000"/>
              </a:lnSpc>
              <a:spcBef>
                <a:spcPts val="1700"/>
              </a:spcBef>
              <a:spcAft>
                <a:spcPts val="0"/>
              </a:spcAft>
              <a:buSzPts val="2800"/>
              <a:buNone/>
              <a:defRPr sz="2800"/>
            </a:lvl5pPr>
            <a:lvl6pPr lvl="5" rtl="0" algn="ctr">
              <a:lnSpc>
                <a:spcPct val="100000"/>
              </a:lnSpc>
              <a:spcBef>
                <a:spcPts val="1700"/>
              </a:spcBef>
              <a:spcAft>
                <a:spcPts val="0"/>
              </a:spcAft>
              <a:buSzPts val="2800"/>
              <a:buNone/>
              <a:defRPr sz="2800"/>
            </a:lvl6pPr>
            <a:lvl7pPr lvl="6" rtl="0" algn="ctr">
              <a:lnSpc>
                <a:spcPct val="100000"/>
              </a:lnSpc>
              <a:spcBef>
                <a:spcPts val="1700"/>
              </a:spcBef>
              <a:spcAft>
                <a:spcPts val="0"/>
              </a:spcAft>
              <a:buSzPts val="2800"/>
              <a:buNone/>
              <a:defRPr sz="2800"/>
            </a:lvl7pPr>
            <a:lvl8pPr lvl="7" rtl="0" algn="ctr">
              <a:lnSpc>
                <a:spcPct val="100000"/>
              </a:lnSpc>
              <a:spcBef>
                <a:spcPts val="1700"/>
              </a:spcBef>
              <a:spcAft>
                <a:spcPts val="0"/>
              </a:spcAft>
              <a:buSzPts val="2800"/>
              <a:buNone/>
              <a:defRPr sz="2800"/>
            </a:lvl8pPr>
            <a:lvl9pPr lvl="8" rtl="0" algn="ctr">
              <a:lnSpc>
                <a:spcPct val="100000"/>
              </a:lnSpc>
              <a:spcBef>
                <a:spcPts val="1700"/>
              </a:spcBef>
              <a:spcAft>
                <a:spcPts val="0"/>
              </a:spcAft>
              <a:buSzPts val="2800"/>
              <a:buNone/>
              <a:defRPr sz="2800"/>
            </a:lvl9pPr>
          </a:lstStyle>
          <a:p/>
        </p:txBody>
      </p:sp>
      <p:sp>
        <p:nvSpPr>
          <p:cNvPr id="248" name="Google Shape;248;p66"/>
          <p:cNvSpPr txBox="1"/>
          <p:nvPr>
            <p:ph idx="12" type="sldNum"/>
          </p:nvPr>
        </p:nvSpPr>
        <p:spPr>
          <a:xfrm>
            <a:off x="8472458" y="4663217"/>
            <a:ext cx="548700" cy="146100"/>
          </a:xfrm>
          <a:prstGeom prst="rect">
            <a:avLst/>
          </a:prstGeom>
        </p:spPr>
        <p:txBody>
          <a:bodyPr anchorCtr="0" anchor="b" bIns="19050" lIns="19050" spcFirstLastPara="1" rIns="19050" wrap="square" tIns="1905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1">
  <p:cSld name="Title Only 0_4">
    <p:spTree>
      <p:nvGrpSpPr>
        <p:cNvPr id="249" name="Shape 249"/>
        <p:cNvGrpSpPr/>
        <p:nvPr/>
      </p:nvGrpSpPr>
      <p:grpSpPr>
        <a:xfrm>
          <a:off x="0" y="0"/>
          <a:ext cx="0" cy="0"/>
          <a:chOff x="0" y="0"/>
          <a:chExt cx="0" cy="0"/>
        </a:xfrm>
      </p:grpSpPr>
      <p:sp>
        <p:nvSpPr>
          <p:cNvPr id="250" name="Google Shape;250;p67"/>
          <p:cNvSpPr txBox="1"/>
          <p:nvPr>
            <p:ph type="title"/>
          </p:nvPr>
        </p:nvSpPr>
        <p:spPr>
          <a:xfrm>
            <a:off x="4435246" y="4451175"/>
            <a:ext cx="4080000" cy="994200"/>
          </a:xfrm>
          <a:prstGeom prst="rect">
            <a:avLst/>
          </a:prstGeom>
          <a:noFill/>
          <a:ln>
            <a:noFill/>
          </a:ln>
        </p:spPr>
        <p:txBody>
          <a:bodyPr anchorCtr="0" anchor="t" bIns="19050" lIns="19050" spcFirstLastPara="1" rIns="19050" wrap="square" tIns="19050">
            <a:normAutofit/>
          </a:bodyPr>
          <a:lstStyle>
            <a:lvl1pPr indent="0" lvl="0" marL="0" marR="0" rtl="0" algn="l">
              <a:lnSpc>
                <a:spcPct val="90000"/>
              </a:lnSpc>
              <a:spcBef>
                <a:spcPts val="0"/>
              </a:spcBef>
              <a:spcAft>
                <a:spcPts val="0"/>
              </a:spcAft>
              <a:buClr>
                <a:srgbClr val="000000"/>
              </a:buClr>
              <a:buSzPts val="3200"/>
              <a:buFont typeface="Calibri"/>
              <a:buNone/>
              <a:defRPr b="0" i="0" sz="33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SzPts val="3200"/>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SzPts val="3200"/>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SzPts val="3200"/>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SzPts val="3200"/>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SzPts val="3200"/>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SzPts val="3200"/>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SzPts val="3200"/>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SzPts val="3200"/>
              <a:buFont typeface="Calibri"/>
              <a:buNone/>
              <a:defRPr b="0" i="0" sz="3300" u="none" cap="none" strike="noStrike">
                <a:solidFill>
                  <a:srgbClr val="000000"/>
                </a:solidFill>
                <a:latin typeface="Calibri"/>
                <a:ea typeface="Calibri"/>
                <a:cs typeface="Calibri"/>
                <a:sym typeface="Calibri"/>
              </a:defRPr>
            </a:lvl9pPr>
          </a:lstStyle>
          <a:p/>
        </p:txBody>
      </p:sp>
      <p:sp>
        <p:nvSpPr>
          <p:cNvPr id="251" name="Google Shape;251;p67"/>
          <p:cNvSpPr txBox="1"/>
          <p:nvPr>
            <p:ph idx="12" type="sldNum"/>
          </p:nvPr>
        </p:nvSpPr>
        <p:spPr>
          <a:xfrm>
            <a:off x="6381012" y="228876"/>
            <a:ext cx="219300" cy="251100"/>
          </a:xfrm>
          <a:prstGeom prst="rect">
            <a:avLst/>
          </a:prstGeom>
          <a:noFill/>
          <a:ln>
            <a:noFill/>
          </a:ln>
        </p:spPr>
        <p:txBody>
          <a:bodyPr anchorCtr="0" anchor="t" bIns="17625" lIns="17625" spcFirstLastPara="1" rIns="17625" wrap="square" tIns="17625">
            <a:spAutoFit/>
          </a:bodyPr>
          <a:lstStyle>
            <a:lvl1pPr indent="0" lvl="0"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5">
  <p:cSld name="Title Only 0_7">
    <p:spTree>
      <p:nvGrpSpPr>
        <p:cNvPr id="252" name="Shape 252"/>
        <p:cNvGrpSpPr/>
        <p:nvPr/>
      </p:nvGrpSpPr>
      <p:grpSpPr>
        <a:xfrm>
          <a:off x="0" y="0"/>
          <a:ext cx="0" cy="0"/>
          <a:chOff x="0" y="0"/>
          <a:chExt cx="0" cy="0"/>
        </a:xfrm>
      </p:grpSpPr>
      <p:sp>
        <p:nvSpPr>
          <p:cNvPr id="253" name="Google Shape;253;p68"/>
          <p:cNvSpPr txBox="1"/>
          <p:nvPr>
            <p:ph type="title"/>
          </p:nvPr>
        </p:nvSpPr>
        <p:spPr>
          <a:xfrm>
            <a:off x="4435246" y="4451175"/>
            <a:ext cx="4080000" cy="994200"/>
          </a:xfrm>
          <a:prstGeom prst="rect">
            <a:avLst/>
          </a:prstGeom>
          <a:noFill/>
          <a:ln>
            <a:noFill/>
          </a:ln>
        </p:spPr>
        <p:txBody>
          <a:bodyPr anchorCtr="0" anchor="t" bIns="19050" lIns="19050" spcFirstLastPara="1" rIns="19050" wrap="square" tIns="19050">
            <a:normAutofit/>
          </a:bodyPr>
          <a:lstStyle>
            <a:lvl1pPr indent="0" lvl="0"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254" name="Google Shape;254;p68"/>
          <p:cNvSpPr txBox="1"/>
          <p:nvPr>
            <p:ph idx="12" type="sldNum"/>
          </p:nvPr>
        </p:nvSpPr>
        <p:spPr>
          <a:xfrm>
            <a:off x="6381012" y="228876"/>
            <a:ext cx="219300" cy="251100"/>
          </a:xfrm>
          <a:prstGeom prst="rect">
            <a:avLst/>
          </a:prstGeom>
          <a:noFill/>
          <a:ln>
            <a:noFill/>
          </a:ln>
        </p:spPr>
        <p:txBody>
          <a:bodyPr anchorCtr="0" anchor="t" bIns="17625" lIns="17625" spcFirstLastPara="1" rIns="17625" wrap="square" tIns="17625">
            <a:spAutoFit/>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sz="700">
              <a:latin typeface="Helvetica Neue"/>
              <a:ea typeface="Helvetica Neue"/>
              <a:cs typeface="Helvetica Neue"/>
              <a:sym typeface="Helvetica Neue"/>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1_7">
    <p:spTree>
      <p:nvGrpSpPr>
        <p:cNvPr id="255" name="Shape 255"/>
        <p:cNvGrpSpPr/>
        <p:nvPr/>
      </p:nvGrpSpPr>
      <p:grpSpPr>
        <a:xfrm>
          <a:off x="0" y="0"/>
          <a:ext cx="0" cy="0"/>
          <a:chOff x="0" y="0"/>
          <a:chExt cx="0" cy="0"/>
        </a:xfrm>
      </p:grpSpPr>
      <p:sp>
        <p:nvSpPr>
          <p:cNvPr id="256" name="Google Shape;256;p69"/>
          <p:cNvSpPr txBox="1"/>
          <p:nvPr>
            <p:ph type="title"/>
          </p:nvPr>
        </p:nvSpPr>
        <p:spPr>
          <a:xfrm>
            <a:off x="626375" y="159019"/>
            <a:ext cx="7891200" cy="527400"/>
          </a:xfrm>
          <a:prstGeom prst="rect">
            <a:avLst/>
          </a:prstGeom>
          <a:noFill/>
          <a:ln>
            <a:noFill/>
          </a:ln>
        </p:spPr>
        <p:txBody>
          <a:bodyPr anchorCtr="0" anchor="t" bIns="0" lIns="0" spcFirstLastPara="1" rIns="0" wrap="square" tIns="0">
            <a:normAutofit/>
          </a:bodyPr>
          <a:lstStyle>
            <a:lvl1pPr lvl="0" rtl="0" algn="l">
              <a:lnSpc>
                <a:spcPct val="100000"/>
              </a:lnSpc>
              <a:spcBef>
                <a:spcPts val="0"/>
              </a:spcBef>
              <a:spcAft>
                <a:spcPts val="0"/>
              </a:spcAft>
              <a:buClr>
                <a:srgbClr val="FFFFFF"/>
              </a:buClr>
              <a:buSzPts val="4200"/>
              <a:buFont typeface="Open Sans"/>
              <a:buNone/>
              <a:defRPr sz="4200">
                <a:solidFill>
                  <a:srgbClr val="FFFFFF"/>
                </a:solidFill>
              </a:defRPr>
            </a:lvl1pPr>
            <a:lvl2pPr lvl="1" rtl="0">
              <a:spcBef>
                <a:spcPts val="0"/>
              </a:spcBef>
              <a:spcAft>
                <a:spcPts val="0"/>
              </a:spcAft>
              <a:buClr>
                <a:srgbClr val="FFFFFF"/>
              </a:buClr>
              <a:buSzPts val="3200"/>
              <a:buNone/>
              <a:defRPr>
                <a:solidFill>
                  <a:srgbClr val="FFFFFF"/>
                </a:solidFill>
              </a:defRPr>
            </a:lvl2pPr>
            <a:lvl3pPr lvl="2" rtl="0">
              <a:spcBef>
                <a:spcPts val="0"/>
              </a:spcBef>
              <a:spcAft>
                <a:spcPts val="0"/>
              </a:spcAft>
              <a:buClr>
                <a:srgbClr val="FFFFFF"/>
              </a:buClr>
              <a:buSzPts val="3200"/>
              <a:buNone/>
              <a:defRPr>
                <a:solidFill>
                  <a:srgbClr val="FFFFFF"/>
                </a:solidFill>
              </a:defRPr>
            </a:lvl3pPr>
            <a:lvl4pPr lvl="3" rtl="0">
              <a:spcBef>
                <a:spcPts val="0"/>
              </a:spcBef>
              <a:spcAft>
                <a:spcPts val="0"/>
              </a:spcAft>
              <a:buClr>
                <a:srgbClr val="FFFFFF"/>
              </a:buClr>
              <a:buSzPts val="3200"/>
              <a:buNone/>
              <a:defRPr>
                <a:solidFill>
                  <a:srgbClr val="FFFFFF"/>
                </a:solidFill>
              </a:defRPr>
            </a:lvl4pPr>
            <a:lvl5pPr lvl="4" rtl="0">
              <a:spcBef>
                <a:spcPts val="0"/>
              </a:spcBef>
              <a:spcAft>
                <a:spcPts val="0"/>
              </a:spcAft>
              <a:buClr>
                <a:srgbClr val="FFFFFF"/>
              </a:buClr>
              <a:buSzPts val="3200"/>
              <a:buNone/>
              <a:defRPr>
                <a:solidFill>
                  <a:srgbClr val="FFFFFF"/>
                </a:solidFill>
              </a:defRPr>
            </a:lvl5pPr>
            <a:lvl6pPr lvl="5" rtl="0">
              <a:spcBef>
                <a:spcPts val="0"/>
              </a:spcBef>
              <a:spcAft>
                <a:spcPts val="0"/>
              </a:spcAft>
              <a:buClr>
                <a:srgbClr val="FFFFFF"/>
              </a:buClr>
              <a:buSzPts val="3200"/>
              <a:buNone/>
              <a:defRPr>
                <a:solidFill>
                  <a:srgbClr val="FFFFFF"/>
                </a:solidFill>
              </a:defRPr>
            </a:lvl6pPr>
            <a:lvl7pPr lvl="6" rtl="0">
              <a:spcBef>
                <a:spcPts val="0"/>
              </a:spcBef>
              <a:spcAft>
                <a:spcPts val="0"/>
              </a:spcAft>
              <a:buClr>
                <a:srgbClr val="FFFFFF"/>
              </a:buClr>
              <a:buSzPts val="3200"/>
              <a:buNone/>
              <a:defRPr>
                <a:solidFill>
                  <a:srgbClr val="FFFFFF"/>
                </a:solidFill>
              </a:defRPr>
            </a:lvl7pPr>
            <a:lvl8pPr lvl="7" rtl="0">
              <a:spcBef>
                <a:spcPts val="0"/>
              </a:spcBef>
              <a:spcAft>
                <a:spcPts val="0"/>
              </a:spcAft>
              <a:buClr>
                <a:srgbClr val="FFFFFF"/>
              </a:buClr>
              <a:buSzPts val="3200"/>
              <a:buNone/>
              <a:defRPr>
                <a:solidFill>
                  <a:srgbClr val="FFFFFF"/>
                </a:solidFill>
              </a:defRPr>
            </a:lvl8pPr>
            <a:lvl9pPr lvl="8" rtl="0">
              <a:spcBef>
                <a:spcPts val="0"/>
              </a:spcBef>
              <a:spcAft>
                <a:spcPts val="0"/>
              </a:spcAft>
              <a:buClr>
                <a:srgbClr val="FFFFFF"/>
              </a:buClr>
              <a:buSzPts val="3200"/>
              <a:buNone/>
              <a:defRPr>
                <a:solidFill>
                  <a:srgbClr val="FFFFFF"/>
                </a:solidFill>
              </a:defRPr>
            </a:lvl9pPr>
          </a:lstStyle>
          <a:p/>
        </p:txBody>
      </p:sp>
      <p:sp>
        <p:nvSpPr>
          <p:cNvPr id="257" name="Google Shape;257;p69"/>
          <p:cNvSpPr txBox="1"/>
          <p:nvPr>
            <p:ph idx="12" type="sldNum"/>
          </p:nvPr>
        </p:nvSpPr>
        <p:spPr>
          <a:xfrm>
            <a:off x="8472458" y="4663217"/>
            <a:ext cx="548700" cy="146100"/>
          </a:xfrm>
          <a:prstGeom prst="rect">
            <a:avLst/>
          </a:prstGeom>
        </p:spPr>
        <p:txBody>
          <a:bodyPr anchorCtr="0" anchor="b" bIns="19050" lIns="19050" spcFirstLastPara="1" rIns="19050" wrap="square" tIns="1905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pic>
        <p:nvPicPr>
          <p:cNvPr id="258" name="Google Shape;258;p69"/>
          <p:cNvPicPr preferRelativeResize="0"/>
          <p:nvPr/>
        </p:nvPicPr>
        <p:blipFill>
          <a:blip r:embed="rId2">
            <a:alphaModFix/>
          </a:blip>
          <a:stretch>
            <a:fillRect/>
          </a:stretch>
        </p:blipFill>
        <p:spPr>
          <a:xfrm>
            <a:off x="220000" y="4781877"/>
            <a:ext cx="1086299" cy="156300"/>
          </a:xfrm>
          <a:prstGeom prst="rect">
            <a:avLst/>
          </a:prstGeom>
          <a:noFill/>
          <a:ln>
            <a:noFill/>
          </a:ln>
        </p:spPr>
      </p:pic>
      <p:pic>
        <p:nvPicPr>
          <p:cNvPr id="259" name="Google Shape;259;p69"/>
          <p:cNvPicPr preferRelativeResize="0"/>
          <p:nvPr/>
        </p:nvPicPr>
        <p:blipFill>
          <a:blip r:embed="rId3">
            <a:alphaModFix/>
          </a:blip>
          <a:stretch>
            <a:fillRect/>
          </a:stretch>
        </p:blipFill>
        <p:spPr>
          <a:xfrm>
            <a:off x="8561175" y="186075"/>
            <a:ext cx="371250" cy="453750"/>
          </a:xfrm>
          <a:prstGeom prst="rect">
            <a:avLst/>
          </a:prstGeom>
          <a:noFill/>
          <a:ln>
            <a:noFill/>
          </a:ln>
        </p:spPr>
      </p:pic>
      <p:pic>
        <p:nvPicPr>
          <p:cNvPr id="260" name="Google Shape;260;p69"/>
          <p:cNvPicPr preferRelativeResize="0"/>
          <p:nvPr/>
        </p:nvPicPr>
        <p:blipFill>
          <a:blip r:embed="rId4">
            <a:alphaModFix/>
          </a:blip>
          <a:stretch>
            <a:fillRect/>
          </a:stretch>
        </p:blipFill>
        <p:spPr>
          <a:xfrm>
            <a:off x="1471421" y="4751277"/>
            <a:ext cx="909725" cy="16605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6">
  <p:cSld name="Title Only 0_8">
    <p:spTree>
      <p:nvGrpSpPr>
        <p:cNvPr id="261" name="Shape 261"/>
        <p:cNvGrpSpPr/>
        <p:nvPr/>
      </p:nvGrpSpPr>
      <p:grpSpPr>
        <a:xfrm>
          <a:off x="0" y="0"/>
          <a:ext cx="0" cy="0"/>
          <a:chOff x="0" y="0"/>
          <a:chExt cx="0" cy="0"/>
        </a:xfrm>
      </p:grpSpPr>
      <p:sp>
        <p:nvSpPr>
          <p:cNvPr id="262" name="Google Shape;262;p70"/>
          <p:cNvSpPr txBox="1"/>
          <p:nvPr>
            <p:ph type="title"/>
          </p:nvPr>
        </p:nvSpPr>
        <p:spPr>
          <a:xfrm>
            <a:off x="4435246" y="4451175"/>
            <a:ext cx="4080000" cy="994200"/>
          </a:xfrm>
          <a:prstGeom prst="rect">
            <a:avLst/>
          </a:prstGeom>
          <a:noFill/>
          <a:ln>
            <a:noFill/>
          </a:ln>
        </p:spPr>
        <p:txBody>
          <a:bodyPr anchorCtr="0" anchor="t" bIns="19050" lIns="19050" spcFirstLastPara="1" rIns="19050" wrap="square" tIns="19050">
            <a:normAutofit/>
          </a:bodyPr>
          <a:lstStyle>
            <a:lvl1pPr indent="0" lvl="0"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263" name="Google Shape;263;p70"/>
          <p:cNvSpPr txBox="1"/>
          <p:nvPr>
            <p:ph idx="12" type="sldNum"/>
          </p:nvPr>
        </p:nvSpPr>
        <p:spPr>
          <a:xfrm>
            <a:off x="6381012" y="228876"/>
            <a:ext cx="219300" cy="251100"/>
          </a:xfrm>
          <a:prstGeom prst="rect">
            <a:avLst/>
          </a:prstGeom>
          <a:noFill/>
          <a:ln>
            <a:noFill/>
          </a:ln>
        </p:spPr>
        <p:txBody>
          <a:bodyPr anchorCtr="0" anchor="t" bIns="17625" lIns="17625" spcFirstLastPara="1" rIns="17625" wrap="square" tIns="17625">
            <a:spAutoFit/>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sz="700">
              <a:latin typeface="Helvetica Neue"/>
              <a:ea typeface="Helvetica Neue"/>
              <a:cs typeface="Helvetica Neue"/>
              <a:sym typeface="Helvetica Neue"/>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4">
  <p:cSld name="TITLE_14">
    <p:spTree>
      <p:nvGrpSpPr>
        <p:cNvPr id="264" name="Shape 264"/>
        <p:cNvGrpSpPr/>
        <p:nvPr/>
      </p:nvGrpSpPr>
      <p:grpSpPr>
        <a:xfrm>
          <a:off x="0" y="0"/>
          <a:ext cx="0" cy="0"/>
          <a:chOff x="0" y="0"/>
          <a:chExt cx="0" cy="0"/>
        </a:xfrm>
      </p:grpSpPr>
      <p:sp>
        <p:nvSpPr>
          <p:cNvPr id="265" name="Google Shape;265;p71"/>
          <p:cNvSpPr txBox="1"/>
          <p:nvPr>
            <p:ph type="ctrTitle"/>
          </p:nvPr>
        </p:nvSpPr>
        <p:spPr>
          <a:xfrm>
            <a:off x="311708" y="744575"/>
            <a:ext cx="8520600" cy="2052600"/>
          </a:xfrm>
          <a:prstGeom prst="rect">
            <a:avLst/>
          </a:prstGeom>
        </p:spPr>
        <p:txBody>
          <a:bodyPr anchorCtr="0" anchor="b" bIns="19050" lIns="19050" spcFirstLastPara="1" rIns="19050" wrap="square" tIns="19050">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66" name="Google Shape;266;p71"/>
          <p:cNvSpPr txBox="1"/>
          <p:nvPr>
            <p:ph idx="1" type="subTitle"/>
          </p:nvPr>
        </p:nvSpPr>
        <p:spPr>
          <a:xfrm>
            <a:off x="311700" y="2834125"/>
            <a:ext cx="8520600" cy="792600"/>
          </a:xfrm>
          <a:prstGeom prst="rect">
            <a:avLst/>
          </a:prstGeom>
        </p:spPr>
        <p:txBody>
          <a:bodyPr anchorCtr="0" anchor="t" bIns="19050" lIns="19050" spcFirstLastPara="1" rIns="19050" wrap="square" tIns="19050">
            <a:normAutofit/>
          </a:bodyPr>
          <a:lstStyle>
            <a:lvl1pPr lvl="0" rtl="0" algn="ctr">
              <a:lnSpc>
                <a:spcPct val="100000"/>
              </a:lnSpc>
              <a:spcBef>
                <a:spcPts val="1700"/>
              </a:spcBef>
              <a:spcAft>
                <a:spcPts val="0"/>
              </a:spcAft>
              <a:buSzPts val="2800"/>
              <a:buNone/>
              <a:defRPr sz="2800"/>
            </a:lvl1pPr>
            <a:lvl2pPr lvl="1" rtl="0" algn="ctr">
              <a:lnSpc>
                <a:spcPct val="100000"/>
              </a:lnSpc>
              <a:spcBef>
                <a:spcPts val="1700"/>
              </a:spcBef>
              <a:spcAft>
                <a:spcPts val="0"/>
              </a:spcAft>
              <a:buSzPts val="2800"/>
              <a:buNone/>
              <a:defRPr sz="2800"/>
            </a:lvl2pPr>
            <a:lvl3pPr lvl="2" rtl="0" algn="ctr">
              <a:lnSpc>
                <a:spcPct val="100000"/>
              </a:lnSpc>
              <a:spcBef>
                <a:spcPts val="1700"/>
              </a:spcBef>
              <a:spcAft>
                <a:spcPts val="0"/>
              </a:spcAft>
              <a:buSzPts val="2800"/>
              <a:buNone/>
              <a:defRPr sz="2800"/>
            </a:lvl3pPr>
            <a:lvl4pPr lvl="3" rtl="0" algn="ctr">
              <a:lnSpc>
                <a:spcPct val="100000"/>
              </a:lnSpc>
              <a:spcBef>
                <a:spcPts val="1700"/>
              </a:spcBef>
              <a:spcAft>
                <a:spcPts val="0"/>
              </a:spcAft>
              <a:buSzPts val="2800"/>
              <a:buNone/>
              <a:defRPr sz="2800"/>
            </a:lvl4pPr>
            <a:lvl5pPr lvl="4" rtl="0" algn="ctr">
              <a:lnSpc>
                <a:spcPct val="100000"/>
              </a:lnSpc>
              <a:spcBef>
                <a:spcPts val="1700"/>
              </a:spcBef>
              <a:spcAft>
                <a:spcPts val="0"/>
              </a:spcAft>
              <a:buSzPts val="2800"/>
              <a:buNone/>
              <a:defRPr sz="2800"/>
            </a:lvl5pPr>
            <a:lvl6pPr lvl="5" rtl="0" algn="ctr">
              <a:lnSpc>
                <a:spcPct val="100000"/>
              </a:lnSpc>
              <a:spcBef>
                <a:spcPts val="1700"/>
              </a:spcBef>
              <a:spcAft>
                <a:spcPts val="0"/>
              </a:spcAft>
              <a:buSzPts val="2800"/>
              <a:buNone/>
              <a:defRPr sz="2800"/>
            </a:lvl6pPr>
            <a:lvl7pPr lvl="6" rtl="0" algn="ctr">
              <a:lnSpc>
                <a:spcPct val="100000"/>
              </a:lnSpc>
              <a:spcBef>
                <a:spcPts val="1700"/>
              </a:spcBef>
              <a:spcAft>
                <a:spcPts val="0"/>
              </a:spcAft>
              <a:buSzPts val="2800"/>
              <a:buNone/>
              <a:defRPr sz="2800"/>
            </a:lvl7pPr>
            <a:lvl8pPr lvl="7" rtl="0" algn="ctr">
              <a:lnSpc>
                <a:spcPct val="100000"/>
              </a:lnSpc>
              <a:spcBef>
                <a:spcPts val="1700"/>
              </a:spcBef>
              <a:spcAft>
                <a:spcPts val="0"/>
              </a:spcAft>
              <a:buSzPts val="2800"/>
              <a:buNone/>
              <a:defRPr sz="2800"/>
            </a:lvl8pPr>
            <a:lvl9pPr lvl="8" rtl="0" algn="ctr">
              <a:lnSpc>
                <a:spcPct val="100000"/>
              </a:lnSpc>
              <a:spcBef>
                <a:spcPts val="1700"/>
              </a:spcBef>
              <a:spcAft>
                <a:spcPts val="0"/>
              </a:spcAft>
              <a:buSzPts val="2800"/>
              <a:buNone/>
              <a:defRPr sz="2800"/>
            </a:lvl9pPr>
          </a:lstStyle>
          <a:p/>
        </p:txBody>
      </p:sp>
      <p:sp>
        <p:nvSpPr>
          <p:cNvPr id="267" name="Google Shape;267;p71"/>
          <p:cNvSpPr txBox="1"/>
          <p:nvPr>
            <p:ph idx="12" type="sldNum"/>
          </p:nvPr>
        </p:nvSpPr>
        <p:spPr>
          <a:xfrm>
            <a:off x="8472458" y="4663217"/>
            <a:ext cx="548700" cy="146100"/>
          </a:xfrm>
          <a:prstGeom prst="rect">
            <a:avLst/>
          </a:prstGeom>
        </p:spPr>
        <p:txBody>
          <a:bodyPr anchorCtr="0" anchor="b" bIns="19050" lIns="19050" spcFirstLastPara="1" rIns="19050" wrap="square" tIns="1905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2 1">
  <p:cSld name="MAIN_POINT_3_1_1">
    <p:spTree>
      <p:nvGrpSpPr>
        <p:cNvPr id="268" name="Shape 268"/>
        <p:cNvGrpSpPr/>
        <p:nvPr/>
      </p:nvGrpSpPr>
      <p:grpSpPr>
        <a:xfrm>
          <a:off x="0" y="0"/>
          <a:ext cx="0" cy="0"/>
          <a:chOff x="0" y="0"/>
          <a:chExt cx="0" cy="0"/>
        </a:xfrm>
      </p:grpSpPr>
      <p:sp>
        <p:nvSpPr>
          <p:cNvPr id="269" name="Google Shape;269;p72"/>
          <p:cNvSpPr txBox="1"/>
          <p:nvPr>
            <p:ph type="title"/>
          </p:nvPr>
        </p:nvSpPr>
        <p:spPr>
          <a:xfrm>
            <a:off x="490250" y="450150"/>
            <a:ext cx="3905700" cy="1194300"/>
          </a:xfrm>
          <a:prstGeom prst="rect">
            <a:avLst/>
          </a:prstGeom>
        </p:spPr>
        <p:txBody>
          <a:bodyPr anchorCtr="0" anchor="t" bIns="19050" lIns="19050" spcFirstLastPara="1" rIns="19050" wrap="square" tIns="19050">
            <a:normAutofit/>
          </a:bodyPr>
          <a:lstStyle>
            <a:lvl1pPr lvl="0" rtl="0">
              <a:spcBef>
                <a:spcPts val="0"/>
              </a:spcBef>
              <a:spcAft>
                <a:spcPts val="0"/>
              </a:spcAft>
              <a:buClr>
                <a:srgbClr val="770000"/>
              </a:buClr>
              <a:buSzPts val="3000"/>
              <a:buFont typeface="Roboto"/>
              <a:buNone/>
              <a:defRPr b="1" sz="3000">
                <a:solidFill>
                  <a:srgbClr val="770000"/>
                </a:solidFill>
                <a:latin typeface="Roboto"/>
                <a:ea typeface="Roboto"/>
                <a:cs typeface="Roboto"/>
                <a:sym typeface="Roboto"/>
              </a:defRPr>
            </a:lvl1pPr>
            <a:lvl2pPr lvl="1" rtl="0">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2pPr>
            <a:lvl3pPr lvl="2" rtl="0">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3pPr>
            <a:lvl4pPr lvl="3" rtl="0">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4pPr>
            <a:lvl5pPr lvl="4" rtl="0">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5pPr>
            <a:lvl6pPr lvl="5" rtl="0">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6pPr>
            <a:lvl7pPr lvl="6" rtl="0">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7pPr>
            <a:lvl8pPr lvl="7" rtl="0">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8pPr>
            <a:lvl9pPr lvl="8" rtl="0">
              <a:spcBef>
                <a:spcPts val="0"/>
              </a:spcBef>
              <a:spcAft>
                <a:spcPts val="0"/>
              </a:spcAft>
              <a:buClr>
                <a:srgbClr val="770000"/>
              </a:buClr>
              <a:buSzPts val="3000"/>
              <a:buFont typeface="Roboto Light"/>
              <a:buNone/>
              <a:defRPr sz="3000">
                <a:solidFill>
                  <a:srgbClr val="770000"/>
                </a:solidFill>
                <a:latin typeface="Roboto Light"/>
                <a:ea typeface="Roboto Light"/>
                <a:cs typeface="Roboto Light"/>
                <a:sym typeface="Roboto Light"/>
              </a:defRPr>
            </a:lvl9pPr>
          </a:lstStyle>
          <a:p/>
        </p:txBody>
      </p:sp>
      <p:sp>
        <p:nvSpPr>
          <p:cNvPr id="270" name="Google Shape;270;p72"/>
          <p:cNvSpPr txBox="1"/>
          <p:nvPr>
            <p:ph idx="12" type="sldNum"/>
          </p:nvPr>
        </p:nvSpPr>
        <p:spPr>
          <a:xfrm>
            <a:off x="8472458" y="4663217"/>
            <a:ext cx="548700" cy="148200"/>
          </a:xfrm>
          <a:prstGeom prst="rect">
            <a:avLst/>
          </a:prstGeom>
        </p:spPr>
        <p:txBody>
          <a:bodyPr anchorCtr="0" anchor="b" bIns="35275" lIns="35275" spcFirstLastPara="1" rIns="35275" wrap="square" tIns="35275">
            <a:spAutoFit/>
          </a:bodyPr>
          <a:lstStyle>
            <a:lvl1pPr lvl="0" rtl="0">
              <a:buNone/>
              <a:defRPr sz="500"/>
            </a:lvl1pPr>
            <a:lvl2pPr lvl="1" rtl="0">
              <a:buNone/>
              <a:defRPr sz="500"/>
            </a:lvl2pPr>
            <a:lvl3pPr lvl="2" rtl="0">
              <a:buNone/>
              <a:defRPr sz="500"/>
            </a:lvl3pPr>
            <a:lvl4pPr lvl="3" rtl="0">
              <a:buNone/>
              <a:defRPr sz="500"/>
            </a:lvl4pPr>
            <a:lvl5pPr lvl="4" rtl="0">
              <a:buNone/>
              <a:defRPr sz="500"/>
            </a:lvl5pPr>
            <a:lvl6pPr lvl="5" rtl="0">
              <a:buNone/>
              <a:defRPr sz="500"/>
            </a:lvl6pPr>
            <a:lvl7pPr lvl="6" rtl="0">
              <a:buNone/>
              <a:defRPr sz="500"/>
            </a:lvl7pPr>
            <a:lvl8pPr lvl="7" rtl="0">
              <a:buNone/>
              <a:defRPr sz="500"/>
            </a:lvl8pPr>
            <a:lvl9pPr lvl="8" rtl="0">
              <a:buNone/>
              <a:defRPr sz="500"/>
            </a:lvl9pPr>
          </a:lstStyle>
          <a:p>
            <a:pPr indent="0" lvl="0" marL="0" rtl="0" algn="ctr">
              <a:spcBef>
                <a:spcPts val="0"/>
              </a:spcBef>
              <a:spcAft>
                <a:spcPts val="0"/>
              </a:spcAft>
              <a:buNone/>
            </a:pPr>
            <a:fld id="{00000000-1234-1234-1234-123412341234}" type="slidenum">
              <a:rPr lang="en"/>
              <a:t>‹#›</a:t>
            </a:fld>
            <a:endParaRPr/>
          </a:p>
        </p:txBody>
      </p:sp>
      <p:sp>
        <p:nvSpPr>
          <p:cNvPr id="271" name="Google Shape;271;p72"/>
          <p:cNvSpPr txBox="1"/>
          <p:nvPr>
            <p:ph idx="2" type="title"/>
          </p:nvPr>
        </p:nvSpPr>
        <p:spPr>
          <a:xfrm>
            <a:off x="490250" y="1607500"/>
            <a:ext cx="3905700" cy="2110200"/>
          </a:xfrm>
          <a:prstGeom prst="rect">
            <a:avLst/>
          </a:prstGeom>
        </p:spPr>
        <p:txBody>
          <a:bodyPr anchorCtr="0" anchor="t" bIns="19050" lIns="19050" spcFirstLastPara="1" rIns="19050" wrap="square" tIns="19050">
            <a:normAutofit/>
          </a:bodyPr>
          <a:lstStyle>
            <a:lvl1pPr lvl="0" rtl="0">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1pPr>
            <a:lvl2pPr lvl="1" rtl="0">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2pPr>
            <a:lvl3pPr lvl="2" rtl="0">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3pPr>
            <a:lvl4pPr lvl="3" rtl="0">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4pPr>
            <a:lvl5pPr lvl="4" rtl="0">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5pPr>
            <a:lvl6pPr lvl="5" rtl="0">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6pPr>
            <a:lvl7pPr lvl="6" rtl="0">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7pPr>
            <a:lvl8pPr lvl="7" rtl="0">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8pPr>
            <a:lvl9pPr lvl="8" rtl="0">
              <a:spcBef>
                <a:spcPts val="0"/>
              </a:spcBef>
              <a:spcAft>
                <a:spcPts val="0"/>
              </a:spcAft>
              <a:buClr>
                <a:srgbClr val="000000"/>
              </a:buClr>
              <a:buSzPts val="1400"/>
              <a:buFont typeface="Roboto Light"/>
              <a:buChar char="■"/>
              <a:defRPr sz="1400">
                <a:solidFill>
                  <a:srgbClr val="000000"/>
                </a:solidFill>
                <a:latin typeface="Roboto Light"/>
                <a:ea typeface="Roboto Light"/>
                <a:cs typeface="Roboto Light"/>
                <a:sym typeface="Roboto Light"/>
              </a:defRPr>
            </a:lvl9pPr>
          </a:lstStyle>
          <a:p/>
        </p:txBody>
      </p:sp>
      <p:sp>
        <p:nvSpPr>
          <p:cNvPr id="272" name="Google Shape;272;p72"/>
          <p:cNvSpPr txBox="1"/>
          <p:nvPr>
            <p:ph idx="1" type="subTitle"/>
          </p:nvPr>
        </p:nvSpPr>
        <p:spPr>
          <a:xfrm>
            <a:off x="490250" y="4263550"/>
            <a:ext cx="4156800" cy="219300"/>
          </a:xfrm>
          <a:prstGeom prst="rect">
            <a:avLst/>
          </a:prstGeom>
        </p:spPr>
        <p:txBody>
          <a:bodyPr anchorCtr="0" anchor="t" bIns="19050" lIns="19050" spcFirstLastPara="1" rIns="19050" wrap="square" tIns="19050">
            <a:normAutofit/>
          </a:bodyPr>
          <a:lstStyle>
            <a:lvl1pPr lvl="0" rtl="0">
              <a:spcBef>
                <a:spcPts val="1700"/>
              </a:spcBef>
              <a:spcAft>
                <a:spcPts val="0"/>
              </a:spcAft>
              <a:buNone/>
              <a:defRPr sz="1100">
                <a:latin typeface="Roboto Thin"/>
                <a:ea typeface="Roboto Thin"/>
                <a:cs typeface="Roboto Thin"/>
                <a:sym typeface="Roboto Thin"/>
              </a:defRPr>
            </a:lvl1pPr>
            <a:lvl2pPr lvl="1" rtl="0">
              <a:spcBef>
                <a:spcPts val="1700"/>
              </a:spcBef>
              <a:spcAft>
                <a:spcPts val="0"/>
              </a:spcAft>
              <a:buNone/>
              <a:defRPr/>
            </a:lvl2pPr>
            <a:lvl3pPr lvl="2" rtl="0">
              <a:spcBef>
                <a:spcPts val="1700"/>
              </a:spcBef>
              <a:spcAft>
                <a:spcPts val="0"/>
              </a:spcAft>
              <a:buNone/>
              <a:defRPr/>
            </a:lvl3pPr>
            <a:lvl4pPr lvl="3" rtl="0">
              <a:spcBef>
                <a:spcPts val="1700"/>
              </a:spcBef>
              <a:spcAft>
                <a:spcPts val="0"/>
              </a:spcAft>
              <a:buNone/>
              <a:defRPr/>
            </a:lvl4pPr>
            <a:lvl5pPr lvl="4" rtl="0">
              <a:spcBef>
                <a:spcPts val="1700"/>
              </a:spcBef>
              <a:spcAft>
                <a:spcPts val="0"/>
              </a:spcAft>
              <a:buNone/>
              <a:defRPr/>
            </a:lvl5pPr>
            <a:lvl6pPr lvl="5" rtl="0">
              <a:spcBef>
                <a:spcPts val="1700"/>
              </a:spcBef>
              <a:spcAft>
                <a:spcPts val="0"/>
              </a:spcAft>
              <a:buNone/>
              <a:defRPr/>
            </a:lvl6pPr>
            <a:lvl7pPr lvl="6" rtl="0">
              <a:spcBef>
                <a:spcPts val="1700"/>
              </a:spcBef>
              <a:spcAft>
                <a:spcPts val="0"/>
              </a:spcAft>
              <a:buNone/>
              <a:defRPr/>
            </a:lvl7pPr>
            <a:lvl8pPr lvl="7" rtl="0">
              <a:spcBef>
                <a:spcPts val="1700"/>
              </a:spcBef>
              <a:spcAft>
                <a:spcPts val="0"/>
              </a:spcAft>
              <a:buNone/>
              <a:defRPr/>
            </a:lvl8pPr>
            <a:lvl9pPr lvl="8" rtl="0">
              <a:spcBef>
                <a:spcPts val="1700"/>
              </a:spcBef>
              <a:spcAft>
                <a:spcPts val="0"/>
              </a:spcAft>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2">
  <p:cSld name="BLANK_1_8">
    <p:spTree>
      <p:nvGrpSpPr>
        <p:cNvPr id="273" name="Shape 273"/>
        <p:cNvGrpSpPr/>
        <p:nvPr/>
      </p:nvGrpSpPr>
      <p:grpSpPr>
        <a:xfrm>
          <a:off x="0" y="0"/>
          <a:ext cx="0" cy="0"/>
          <a:chOff x="0" y="0"/>
          <a:chExt cx="0" cy="0"/>
        </a:xfrm>
      </p:grpSpPr>
      <p:sp>
        <p:nvSpPr>
          <p:cNvPr id="274" name="Google Shape;274;p73"/>
          <p:cNvSpPr txBox="1"/>
          <p:nvPr>
            <p:ph type="title"/>
          </p:nvPr>
        </p:nvSpPr>
        <p:spPr>
          <a:xfrm>
            <a:off x="626375" y="159019"/>
            <a:ext cx="7891200" cy="527400"/>
          </a:xfrm>
          <a:prstGeom prst="rect">
            <a:avLst/>
          </a:prstGeom>
          <a:noFill/>
          <a:ln>
            <a:noFill/>
          </a:ln>
        </p:spPr>
        <p:txBody>
          <a:bodyPr anchorCtr="0" anchor="t" bIns="0" lIns="0" spcFirstLastPara="1" rIns="0" wrap="square" tIns="0">
            <a:normAutofit/>
          </a:bodyPr>
          <a:lstStyle>
            <a:lvl1pPr lvl="0" rtl="0" algn="l">
              <a:lnSpc>
                <a:spcPct val="100000"/>
              </a:lnSpc>
              <a:spcBef>
                <a:spcPts val="0"/>
              </a:spcBef>
              <a:spcAft>
                <a:spcPts val="0"/>
              </a:spcAft>
              <a:buClr>
                <a:srgbClr val="FFFFFF"/>
              </a:buClr>
              <a:buSzPts val="4200"/>
              <a:buFont typeface="Open Sans"/>
              <a:buNone/>
              <a:defRPr sz="4200">
                <a:solidFill>
                  <a:srgbClr val="FFFFFF"/>
                </a:solidFill>
              </a:defRPr>
            </a:lvl1pPr>
            <a:lvl2pPr lvl="1" rtl="0">
              <a:spcBef>
                <a:spcPts val="0"/>
              </a:spcBef>
              <a:spcAft>
                <a:spcPts val="0"/>
              </a:spcAft>
              <a:buClr>
                <a:srgbClr val="FFFFFF"/>
              </a:buClr>
              <a:buSzPts val="3200"/>
              <a:buNone/>
              <a:defRPr>
                <a:solidFill>
                  <a:srgbClr val="FFFFFF"/>
                </a:solidFill>
              </a:defRPr>
            </a:lvl2pPr>
            <a:lvl3pPr lvl="2" rtl="0">
              <a:spcBef>
                <a:spcPts val="0"/>
              </a:spcBef>
              <a:spcAft>
                <a:spcPts val="0"/>
              </a:spcAft>
              <a:buClr>
                <a:srgbClr val="FFFFFF"/>
              </a:buClr>
              <a:buSzPts val="3200"/>
              <a:buNone/>
              <a:defRPr>
                <a:solidFill>
                  <a:srgbClr val="FFFFFF"/>
                </a:solidFill>
              </a:defRPr>
            </a:lvl3pPr>
            <a:lvl4pPr lvl="3" rtl="0">
              <a:spcBef>
                <a:spcPts val="0"/>
              </a:spcBef>
              <a:spcAft>
                <a:spcPts val="0"/>
              </a:spcAft>
              <a:buClr>
                <a:srgbClr val="FFFFFF"/>
              </a:buClr>
              <a:buSzPts val="3200"/>
              <a:buNone/>
              <a:defRPr>
                <a:solidFill>
                  <a:srgbClr val="FFFFFF"/>
                </a:solidFill>
              </a:defRPr>
            </a:lvl4pPr>
            <a:lvl5pPr lvl="4" rtl="0">
              <a:spcBef>
                <a:spcPts val="0"/>
              </a:spcBef>
              <a:spcAft>
                <a:spcPts val="0"/>
              </a:spcAft>
              <a:buClr>
                <a:srgbClr val="FFFFFF"/>
              </a:buClr>
              <a:buSzPts val="3200"/>
              <a:buNone/>
              <a:defRPr>
                <a:solidFill>
                  <a:srgbClr val="FFFFFF"/>
                </a:solidFill>
              </a:defRPr>
            </a:lvl5pPr>
            <a:lvl6pPr lvl="5" rtl="0">
              <a:spcBef>
                <a:spcPts val="0"/>
              </a:spcBef>
              <a:spcAft>
                <a:spcPts val="0"/>
              </a:spcAft>
              <a:buClr>
                <a:srgbClr val="FFFFFF"/>
              </a:buClr>
              <a:buSzPts val="3200"/>
              <a:buNone/>
              <a:defRPr>
                <a:solidFill>
                  <a:srgbClr val="FFFFFF"/>
                </a:solidFill>
              </a:defRPr>
            </a:lvl6pPr>
            <a:lvl7pPr lvl="6" rtl="0">
              <a:spcBef>
                <a:spcPts val="0"/>
              </a:spcBef>
              <a:spcAft>
                <a:spcPts val="0"/>
              </a:spcAft>
              <a:buClr>
                <a:srgbClr val="FFFFFF"/>
              </a:buClr>
              <a:buSzPts val="3200"/>
              <a:buNone/>
              <a:defRPr>
                <a:solidFill>
                  <a:srgbClr val="FFFFFF"/>
                </a:solidFill>
              </a:defRPr>
            </a:lvl7pPr>
            <a:lvl8pPr lvl="7" rtl="0">
              <a:spcBef>
                <a:spcPts val="0"/>
              </a:spcBef>
              <a:spcAft>
                <a:spcPts val="0"/>
              </a:spcAft>
              <a:buClr>
                <a:srgbClr val="FFFFFF"/>
              </a:buClr>
              <a:buSzPts val="3200"/>
              <a:buNone/>
              <a:defRPr>
                <a:solidFill>
                  <a:srgbClr val="FFFFFF"/>
                </a:solidFill>
              </a:defRPr>
            </a:lvl8pPr>
            <a:lvl9pPr lvl="8" rtl="0">
              <a:spcBef>
                <a:spcPts val="0"/>
              </a:spcBef>
              <a:spcAft>
                <a:spcPts val="0"/>
              </a:spcAft>
              <a:buClr>
                <a:srgbClr val="FFFFFF"/>
              </a:buClr>
              <a:buSzPts val="3200"/>
              <a:buNone/>
              <a:defRPr>
                <a:solidFill>
                  <a:srgbClr val="FFFFFF"/>
                </a:solidFill>
              </a:defRPr>
            </a:lvl9pPr>
          </a:lstStyle>
          <a:p/>
        </p:txBody>
      </p:sp>
      <p:sp>
        <p:nvSpPr>
          <p:cNvPr id="275" name="Google Shape;275;p73"/>
          <p:cNvSpPr txBox="1"/>
          <p:nvPr>
            <p:ph idx="12" type="sldNum"/>
          </p:nvPr>
        </p:nvSpPr>
        <p:spPr>
          <a:xfrm>
            <a:off x="8472458" y="4663217"/>
            <a:ext cx="548700" cy="146100"/>
          </a:xfrm>
          <a:prstGeom prst="rect">
            <a:avLst/>
          </a:prstGeom>
        </p:spPr>
        <p:txBody>
          <a:bodyPr anchorCtr="0" anchor="b" bIns="19050" lIns="19050" spcFirstLastPara="1" rIns="19050" wrap="square" tIns="1905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pic>
        <p:nvPicPr>
          <p:cNvPr id="276" name="Google Shape;276;p73"/>
          <p:cNvPicPr preferRelativeResize="0"/>
          <p:nvPr/>
        </p:nvPicPr>
        <p:blipFill>
          <a:blip r:embed="rId2">
            <a:alphaModFix/>
          </a:blip>
          <a:stretch>
            <a:fillRect/>
          </a:stretch>
        </p:blipFill>
        <p:spPr>
          <a:xfrm>
            <a:off x="220000" y="4781877"/>
            <a:ext cx="1086299" cy="156300"/>
          </a:xfrm>
          <a:prstGeom prst="rect">
            <a:avLst/>
          </a:prstGeom>
          <a:noFill/>
          <a:ln>
            <a:noFill/>
          </a:ln>
        </p:spPr>
      </p:pic>
      <p:pic>
        <p:nvPicPr>
          <p:cNvPr id="277" name="Google Shape;277;p73"/>
          <p:cNvPicPr preferRelativeResize="0"/>
          <p:nvPr/>
        </p:nvPicPr>
        <p:blipFill>
          <a:blip r:embed="rId3">
            <a:alphaModFix/>
          </a:blip>
          <a:stretch>
            <a:fillRect/>
          </a:stretch>
        </p:blipFill>
        <p:spPr>
          <a:xfrm>
            <a:off x="8561175" y="186075"/>
            <a:ext cx="371250" cy="45375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5">
  <p:cSld name="TITLE_15">
    <p:spTree>
      <p:nvGrpSpPr>
        <p:cNvPr id="278" name="Shape 278"/>
        <p:cNvGrpSpPr/>
        <p:nvPr/>
      </p:nvGrpSpPr>
      <p:grpSpPr>
        <a:xfrm>
          <a:off x="0" y="0"/>
          <a:ext cx="0" cy="0"/>
          <a:chOff x="0" y="0"/>
          <a:chExt cx="0" cy="0"/>
        </a:xfrm>
      </p:grpSpPr>
      <p:sp>
        <p:nvSpPr>
          <p:cNvPr id="279" name="Google Shape;279;p74"/>
          <p:cNvSpPr txBox="1"/>
          <p:nvPr>
            <p:ph type="ctrTitle"/>
          </p:nvPr>
        </p:nvSpPr>
        <p:spPr>
          <a:xfrm>
            <a:off x="311708" y="744575"/>
            <a:ext cx="8520600" cy="2052600"/>
          </a:xfrm>
          <a:prstGeom prst="rect">
            <a:avLst/>
          </a:prstGeom>
        </p:spPr>
        <p:txBody>
          <a:bodyPr anchorCtr="0" anchor="b" bIns="19050" lIns="19050" spcFirstLastPara="1" rIns="19050" wrap="square" tIns="19050">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80" name="Google Shape;280;p74"/>
          <p:cNvSpPr txBox="1"/>
          <p:nvPr>
            <p:ph idx="1" type="subTitle"/>
          </p:nvPr>
        </p:nvSpPr>
        <p:spPr>
          <a:xfrm>
            <a:off x="311700" y="2834125"/>
            <a:ext cx="8520600" cy="792600"/>
          </a:xfrm>
          <a:prstGeom prst="rect">
            <a:avLst/>
          </a:prstGeom>
        </p:spPr>
        <p:txBody>
          <a:bodyPr anchorCtr="0" anchor="t" bIns="19050" lIns="19050" spcFirstLastPara="1" rIns="19050" wrap="square" tIns="19050">
            <a:normAutofit/>
          </a:bodyPr>
          <a:lstStyle>
            <a:lvl1pPr lvl="0" rtl="0" algn="ctr">
              <a:lnSpc>
                <a:spcPct val="100000"/>
              </a:lnSpc>
              <a:spcBef>
                <a:spcPts val="1700"/>
              </a:spcBef>
              <a:spcAft>
                <a:spcPts val="0"/>
              </a:spcAft>
              <a:buSzPts val="2800"/>
              <a:buNone/>
              <a:defRPr sz="2800"/>
            </a:lvl1pPr>
            <a:lvl2pPr lvl="1" rtl="0" algn="ctr">
              <a:lnSpc>
                <a:spcPct val="100000"/>
              </a:lnSpc>
              <a:spcBef>
                <a:spcPts val="1700"/>
              </a:spcBef>
              <a:spcAft>
                <a:spcPts val="0"/>
              </a:spcAft>
              <a:buSzPts val="2800"/>
              <a:buNone/>
              <a:defRPr sz="2800"/>
            </a:lvl2pPr>
            <a:lvl3pPr lvl="2" rtl="0" algn="ctr">
              <a:lnSpc>
                <a:spcPct val="100000"/>
              </a:lnSpc>
              <a:spcBef>
                <a:spcPts val="1700"/>
              </a:spcBef>
              <a:spcAft>
                <a:spcPts val="0"/>
              </a:spcAft>
              <a:buSzPts val="2800"/>
              <a:buNone/>
              <a:defRPr sz="2800"/>
            </a:lvl3pPr>
            <a:lvl4pPr lvl="3" rtl="0" algn="ctr">
              <a:lnSpc>
                <a:spcPct val="100000"/>
              </a:lnSpc>
              <a:spcBef>
                <a:spcPts val="1700"/>
              </a:spcBef>
              <a:spcAft>
                <a:spcPts val="0"/>
              </a:spcAft>
              <a:buSzPts val="2800"/>
              <a:buNone/>
              <a:defRPr sz="2800"/>
            </a:lvl4pPr>
            <a:lvl5pPr lvl="4" rtl="0" algn="ctr">
              <a:lnSpc>
                <a:spcPct val="100000"/>
              </a:lnSpc>
              <a:spcBef>
                <a:spcPts val="1700"/>
              </a:spcBef>
              <a:spcAft>
                <a:spcPts val="0"/>
              </a:spcAft>
              <a:buSzPts val="2800"/>
              <a:buNone/>
              <a:defRPr sz="2800"/>
            </a:lvl5pPr>
            <a:lvl6pPr lvl="5" rtl="0" algn="ctr">
              <a:lnSpc>
                <a:spcPct val="100000"/>
              </a:lnSpc>
              <a:spcBef>
                <a:spcPts val="1700"/>
              </a:spcBef>
              <a:spcAft>
                <a:spcPts val="0"/>
              </a:spcAft>
              <a:buSzPts val="2800"/>
              <a:buNone/>
              <a:defRPr sz="2800"/>
            </a:lvl6pPr>
            <a:lvl7pPr lvl="6" rtl="0" algn="ctr">
              <a:lnSpc>
                <a:spcPct val="100000"/>
              </a:lnSpc>
              <a:spcBef>
                <a:spcPts val="1700"/>
              </a:spcBef>
              <a:spcAft>
                <a:spcPts val="0"/>
              </a:spcAft>
              <a:buSzPts val="2800"/>
              <a:buNone/>
              <a:defRPr sz="2800"/>
            </a:lvl7pPr>
            <a:lvl8pPr lvl="7" rtl="0" algn="ctr">
              <a:lnSpc>
                <a:spcPct val="100000"/>
              </a:lnSpc>
              <a:spcBef>
                <a:spcPts val="1700"/>
              </a:spcBef>
              <a:spcAft>
                <a:spcPts val="0"/>
              </a:spcAft>
              <a:buSzPts val="2800"/>
              <a:buNone/>
              <a:defRPr sz="2800"/>
            </a:lvl8pPr>
            <a:lvl9pPr lvl="8" rtl="0" algn="ctr">
              <a:lnSpc>
                <a:spcPct val="100000"/>
              </a:lnSpc>
              <a:spcBef>
                <a:spcPts val="1700"/>
              </a:spcBef>
              <a:spcAft>
                <a:spcPts val="0"/>
              </a:spcAft>
              <a:buSzPts val="2800"/>
              <a:buNone/>
              <a:defRPr sz="2800"/>
            </a:lvl9pPr>
          </a:lstStyle>
          <a:p/>
        </p:txBody>
      </p:sp>
      <p:sp>
        <p:nvSpPr>
          <p:cNvPr id="281" name="Google Shape;281;p74"/>
          <p:cNvSpPr txBox="1"/>
          <p:nvPr>
            <p:ph idx="12" type="sldNum"/>
          </p:nvPr>
        </p:nvSpPr>
        <p:spPr>
          <a:xfrm>
            <a:off x="8472458" y="4663217"/>
            <a:ext cx="548700" cy="146100"/>
          </a:xfrm>
          <a:prstGeom prst="rect">
            <a:avLst/>
          </a:prstGeom>
        </p:spPr>
        <p:txBody>
          <a:bodyPr anchorCtr="0" anchor="b" bIns="19050" lIns="19050" spcFirstLastPara="1" rIns="19050" wrap="square" tIns="1905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282" name="Shape 282"/>
        <p:cNvGrpSpPr/>
        <p:nvPr/>
      </p:nvGrpSpPr>
      <p:grpSpPr>
        <a:xfrm>
          <a:off x="0" y="0"/>
          <a:ext cx="0" cy="0"/>
          <a:chOff x="0" y="0"/>
          <a:chExt cx="0" cy="0"/>
        </a:xfrm>
      </p:grpSpPr>
      <p:sp>
        <p:nvSpPr>
          <p:cNvPr id="283" name="Google Shape;283;p75"/>
          <p:cNvSpPr txBox="1"/>
          <p:nvPr>
            <p:ph idx="12" type="sldNum"/>
          </p:nvPr>
        </p:nvSpPr>
        <p:spPr>
          <a:xfrm>
            <a:off x="8472458" y="4663217"/>
            <a:ext cx="548700" cy="146100"/>
          </a:xfrm>
          <a:prstGeom prst="rect">
            <a:avLst/>
          </a:prstGeom>
        </p:spPr>
        <p:txBody>
          <a:bodyPr anchorCtr="0" anchor="b" bIns="19050" lIns="19050" spcFirstLastPara="1" rIns="19050" wrap="square" tIns="1905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3">
  <p:cSld name="BLANK_1_9">
    <p:spTree>
      <p:nvGrpSpPr>
        <p:cNvPr id="284" name="Shape 284"/>
        <p:cNvGrpSpPr/>
        <p:nvPr/>
      </p:nvGrpSpPr>
      <p:grpSpPr>
        <a:xfrm>
          <a:off x="0" y="0"/>
          <a:ext cx="0" cy="0"/>
          <a:chOff x="0" y="0"/>
          <a:chExt cx="0" cy="0"/>
        </a:xfrm>
      </p:grpSpPr>
      <p:sp>
        <p:nvSpPr>
          <p:cNvPr id="285" name="Google Shape;285;p76"/>
          <p:cNvSpPr txBox="1"/>
          <p:nvPr>
            <p:ph type="title"/>
          </p:nvPr>
        </p:nvSpPr>
        <p:spPr>
          <a:xfrm>
            <a:off x="626375" y="159019"/>
            <a:ext cx="7891200" cy="527400"/>
          </a:xfrm>
          <a:prstGeom prst="rect">
            <a:avLst/>
          </a:prstGeom>
          <a:noFill/>
          <a:ln>
            <a:noFill/>
          </a:ln>
        </p:spPr>
        <p:txBody>
          <a:bodyPr anchorCtr="0" anchor="t" bIns="0" lIns="0" spcFirstLastPara="1" rIns="0" wrap="square" tIns="0">
            <a:normAutofit/>
          </a:bodyPr>
          <a:lstStyle>
            <a:lvl1pPr lvl="0" rtl="0" algn="l">
              <a:lnSpc>
                <a:spcPct val="100000"/>
              </a:lnSpc>
              <a:spcBef>
                <a:spcPts val="0"/>
              </a:spcBef>
              <a:spcAft>
                <a:spcPts val="0"/>
              </a:spcAft>
              <a:buClr>
                <a:srgbClr val="FFFFFF"/>
              </a:buClr>
              <a:buSzPts val="4200"/>
              <a:buFont typeface="Open Sans"/>
              <a:buNone/>
              <a:defRPr sz="4200">
                <a:solidFill>
                  <a:srgbClr val="FFFFFF"/>
                </a:solidFill>
              </a:defRPr>
            </a:lvl1pPr>
            <a:lvl2pPr lvl="1" rtl="0">
              <a:spcBef>
                <a:spcPts val="0"/>
              </a:spcBef>
              <a:spcAft>
                <a:spcPts val="0"/>
              </a:spcAft>
              <a:buClr>
                <a:srgbClr val="FFFFFF"/>
              </a:buClr>
              <a:buSzPts val="3200"/>
              <a:buNone/>
              <a:defRPr>
                <a:solidFill>
                  <a:srgbClr val="FFFFFF"/>
                </a:solidFill>
              </a:defRPr>
            </a:lvl2pPr>
            <a:lvl3pPr lvl="2" rtl="0">
              <a:spcBef>
                <a:spcPts val="0"/>
              </a:spcBef>
              <a:spcAft>
                <a:spcPts val="0"/>
              </a:spcAft>
              <a:buClr>
                <a:srgbClr val="FFFFFF"/>
              </a:buClr>
              <a:buSzPts val="3200"/>
              <a:buNone/>
              <a:defRPr>
                <a:solidFill>
                  <a:srgbClr val="FFFFFF"/>
                </a:solidFill>
              </a:defRPr>
            </a:lvl3pPr>
            <a:lvl4pPr lvl="3" rtl="0">
              <a:spcBef>
                <a:spcPts val="0"/>
              </a:spcBef>
              <a:spcAft>
                <a:spcPts val="0"/>
              </a:spcAft>
              <a:buClr>
                <a:srgbClr val="FFFFFF"/>
              </a:buClr>
              <a:buSzPts val="3200"/>
              <a:buNone/>
              <a:defRPr>
                <a:solidFill>
                  <a:srgbClr val="FFFFFF"/>
                </a:solidFill>
              </a:defRPr>
            </a:lvl4pPr>
            <a:lvl5pPr lvl="4" rtl="0">
              <a:spcBef>
                <a:spcPts val="0"/>
              </a:spcBef>
              <a:spcAft>
                <a:spcPts val="0"/>
              </a:spcAft>
              <a:buClr>
                <a:srgbClr val="FFFFFF"/>
              </a:buClr>
              <a:buSzPts val="3200"/>
              <a:buNone/>
              <a:defRPr>
                <a:solidFill>
                  <a:srgbClr val="FFFFFF"/>
                </a:solidFill>
              </a:defRPr>
            </a:lvl5pPr>
            <a:lvl6pPr lvl="5" rtl="0">
              <a:spcBef>
                <a:spcPts val="0"/>
              </a:spcBef>
              <a:spcAft>
                <a:spcPts val="0"/>
              </a:spcAft>
              <a:buClr>
                <a:srgbClr val="FFFFFF"/>
              </a:buClr>
              <a:buSzPts val="3200"/>
              <a:buNone/>
              <a:defRPr>
                <a:solidFill>
                  <a:srgbClr val="FFFFFF"/>
                </a:solidFill>
              </a:defRPr>
            </a:lvl6pPr>
            <a:lvl7pPr lvl="6" rtl="0">
              <a:spcBef>
                <a:spcPts val="0"/>
              </a:spcBef>
              <a:spcAft>
                <a:spcPts val="0"/>
              </a:spcAft>
              <a:buClr>
                <a:srgbClr val="FFFFFF"/>
              </a:buClr>
              <a:buSzPts val="3200"/>
              <a:buNone/>
              <a:defRPr>
                <a:solidFill>
                  <a:srgbClr val="FFFFFF"/>
                </a:solidFill>
              </a:defRPr>
            </a:lvl7pPr>
            <a:lvl8pPr lvl="7" rtl="0">
              <a:spcBef>
                <a:spcPts val="0"/>
              </a:spcBef>
              <a:spcAft>
                <a:spcPts val="0"/>
              </a:spcAft>
              <a:buClr>
                <a:srgbClr val="FFFFFF"/>
              </a:buClr>
              <a:buSzPts val="3200"/>
              <a:buNone/>
              <a:defRPr>
                <a:solidFill>
                  <a:srgbClr val="FFFFFF"/>
                </a:solidFill>
              </a:defRPr>
            </a:lvl8pPr>
            <a:lvl9pPr lvl="8" rtl="0">
              <a:spcBef>
                <a:spcPts val="0"/>
              </a:spcBef>
              <a:spcAft>
                <a:spcPts val="0"/>
              </a:spcAft>
              <a:buClr>
                <a:srgbClr val="FFFFFF"/>
              </a:buClr>
              <a:buSzPts val="3200"/>
              <a:buNone/>
              <a:defRPr>
                <a:solidFill>
                  <a:srgbClr val="FFFFFF"/>
                </a:solidFill>
              </a:defRPr>
            </a:lvl9pPr>
          </a:lstStyle>
          <a:p/>
        </p:txBody>
      </p:sp>
      <p:sp>
        <p:nvSpPr>
          <p:cNvPr id="286" name="Google Shape;286;p76"/>
          <p:cNvSpPr txBox="1"/>
          <p:nvPr>
            <p:ph idx="12" type="sldNum"/>
          </p:nvPr>
        </p:nvSpPr>
        <p:spPr>
          <a:xfrm>
            <a:off x="8472458" y="4663217"/>
            <a:ext cx="548700" cy="146100"/>
          </a:xfrm>
          <a:prstGeom prst="rect">
            <a:avLst/>
          </a:prstGeom>
        </p:spPr>
        <p:txBody>
          <a:bodyPr anchorCtr="0" anchor="b" bIns="19050" lIns="19050" spcFirstLastPara="1" rIns="19050" wrap="square" tIns="1905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pic>
        <p:nvPicPr>
          <p:cNvPr id="287" name="Google Shape;287;p76"/>
          <p:cNvPicPr preferRelativeResize="0"/>
          <p:nvPr/>
        </p:nvPicPr>
        <p:blipFill>
          <a:blip r:embed="rId2">
            <a:alphaModFix/>
          </a:blip>
          <a:stretch>
            <a:fillRect/>
          </a:stretch>
        </p:blipFill>
        <p:spPr>
          <a:xfrm>
            <a:off x="220000" y="4781877"/>
            <a:ext cx="1086299" cy="156300"/>
          </a:xfrm>
          <a:prstGeom prst="rect">
            <a:avLst/>
          </a:prstGeom>
          <a:noFill/>
          <a:ln>
            <a:noFill/>
          </a:ln>
        </p:spPr>
      </p:pic>
      <p:pic>
        <p:nvPicPr>
          <p:cNvPr id="288" name="Google Shape;288;p76"/>
          <p:cNvPicPr preferRelativeResize="0"/>
          <p:nvPr/>
        </p:nvPicPr>
        <p:blipFill>
          <a:blip r:embed="rId3">
            <a:alphaModFix/>
          </a:blip>
          <a:stretch>
            <a:fillRect/>
          </a:stretch>
        </p:blipFill>
        <p:spPr>
          <a:xfrm>
            <a:off x="8561175" y="186075"/>
            <a:ext cx="371250" cy="453750"/>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
  <p:cSld name="TITLE_AND_BODY_1">
    <p:spTree>
      <p:nvGrpSpPr>
        <p:cNvPr id="289" name="Shape 289"/>
        <p:cNvGrpSpPr/>
        <p:nvPr/>
      </p:nvGrpSpPr>
      <p:grpSpPr>
        <a:xfrm>
          <a:off x="0" y="0"/>
          <a:ext cx="0" cy="0"/>
          <a:chOff x="0" y="0"/>
          <a:chExt cx="0" cy="0"/>
        </a:xfrm>
      </p:grpSpPr>
      <p:sp>
        <p:nvSpPr>
          <p:cNvPr id="290" name="Google Shape;290;p77"/>
          <p:cNvSpPr txBox="1"/>
          <p:nvPr>
            <p:ph type="title"/>
          </p:nvPr>
        </p:nvSpPr>
        <p:spPr>
          <a:xfrm>
            <a:off x="311700" y="445025"/>
            <a:ext cx="8520600" cy="572700"/>
          </a:xfrm>
          <a:prstGeom prst="rect">
            <a:avLst/>
          </a:prstGeom>
        </p:spPr>
        <p:txBody>
          <a:bodyPr anchorCtr="0" anchor="t" bIns="19050" lIns="19050" spcFirstLastPara="1" rIns="19050" wrap="square" tIns="1905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91" name="Google Shape;291;p77"/>
          <p:cNvSpPr txBox="1"/>
          <p:nvPr>
            <p:ph idx="1" type="body"/>
          </p:nvPr>
        </p:nvSpPr>
        <p:spPr>
          <a:xfrm>
            <a:off x="311700" y="1152475"/>
            <a:ext cx="8520600" cy="3416400"/>
          </a:xfrm>
          <a:prstGeom prst="rect">
            <a:avLst/>
          </a:prstGeom>
        </p:spPr>
        <p:txBody>
          <a:bodyPr anchorCtr="0" anchor="t" bIns="19050" lIns="19050" spcFirstLastPara="1" rIns="19050" wrap="square" tIns="19050">
            <a:normAutofit/>
          </a:bodyPr>
          <a:lstStyle>
            <a:lvl1pPr indent="-368300" lvl="0" marL="457200" rtl="0">
              <a:spcBef>
                <a:spcPts val="1700"/>
              </a:spcBef>
              <a:spcAft>
                <a:spcPts val="0"/>
              </a:spcAft>
              <a:buSzPts val="2200"/>
              <a:buChar char="•"/>
              <a:defRPr/>
            </a:lvl1pPr>
            <a:lvl2pPr indent="-368300" lvl="1" marL="914400" rtl="0">
              <a:spcBef>
                <a:spcPts val="1700"/>
              </a:spcBef>
              <a:spcAft>
                <a:spcPts val="0"/>
              </a:spcAft>
              <a:buSzPts val="2200"/>
              <a:buChar char="•"/>
              <a:defRPr/>
            </a:lvl2pPr>
            <a:lvl3pPr indent="-368300" lvl="2" marL="1371600" rtl="0">
              <a:spcBef>
                <a:spcPts val="1700"/>
              </a:spcBef>
              <a:spcAft>
                <a:spcPts val="0"/>
              </a:spcAft>
              <a:buSzPts val="2200"/>
              <a:buChar char="•"/>
              <a:defRPr/>
            </a:lvl3pPr>
            <a:lvl4pPr indent="-368300" lvl="3" marL="1828800" rtl="0">
              <a:spcBef>
                <a:spcPts val="1700"/>
              </a:spcBef>
              <a:spcAft>
                <a:spcPts val="0"/>
              </a:spcAft>
              <a:buSzPts val="2200"/>
              <a:buChar char="•"/>
              <a:defRPr/>
            </a:lvl4pPr>
            <a:lvl5pPr indent="-368300" lvl="4" marL="2286000" rtl="0">
              <a:spcBef>
                <a:spcPts val="1700"/>
              </a:spcBef>
              <a:spcAft>
                <a:spcPts val="0"/>
              </a:spcAft>
              <a:buSzPts val="2200"/>
              <a:buChar char="•"/>
              <a:defRPr/>
            </a:lvl5pPr>
            <a:lvl6pPr indent="-368300" lvl="5" marL="2743200" rtl="0">
              <a:spcBef>
                <a:spcPts val="1700"/>
              </a:spcBef>
              <a:spcAft>
                <a:spcPts val="0"/>
              </a:spcAft>
              <a:buSzPts val="2200"/>
              <a:buChar char="•"/>
              <a:defRPr/>
            </a:lvl6pPr>
            <a:lvl7pPr indent="-368300" lvl="6" marL="3200400" rtl="0">
              <a:spcBef>
                <a:spcPts val="1700"/>
              </a:spcBef>
              <a:spcAft>
                <a:spcPts val="0"/>
              </a:spcAft>
              <a:buSzPts val="2200"/>
              <a:buChar char="•"/>
              <a:defRPr/>
            </a:lvl7pPr>
            <a:lvl8pPr indent="-368300" lvl="7" marL="3657600" rtl="0">
              <a:spcBef>
                <a:spcPts val="1700"/>
              </a:spcBef>
              <a:spcAft>
                <a:spcPts val="0"/>
              </a:spcAft>
              <a:buSzPts val="2200"/>
              <a:buChar char="•"/>
              <a:defRPr/>
            </a:lvl8pPr>
            <a:lvl9pPr indent="-368300" lvl="8" marL="4114800" rtl="0">
              <a:spcBef>
                <a:spcPts val="1700"/>
              </a:spcBef>
              <a:spcAft>
                <a:spcPts val="0"/>
              </a:spcAft>
              <a:buSzPts val="2200"/>
              <a:buChar char="•"/>
              <a:defRPr/>
            </a:lvl9pPr>
          </a:lstStyle>
          <a:p/>
        </p:txBody>
      </p:sp>
      <p:sp>
        <p:nvSpPr>
          <p:cNvPr id="292" name="Google Shape;292;p77"/>
          <p:cNvSpPr txBox="1"/>
          <p:nvPr>
            <p:ph idx="12" type="sldNum"/>
          </p:nvPr>
        </p:nvSpPr>
        <p:spPr>
          <a:xfrm>
            <a:off x="8472458" y="4663217"/>
            <a:ext cx="548700" cy="146100"/>
          </a:xfrm>
          <a:prstGeom prst="rect">
            <a:avLst/>
          </a:prstGeom>
        </p:spPr>
        <p:txBody>
          <a:bodyPr anchorCtr="0" anchor="b" bIns="19050" lIns="19050" spcFirstLastPara="1" rIns="19050" wrap="square" tIns="1905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6">
  <p:cSld name="TITLE_16">
    <p:spTree>
      <p:nvGrpSpPr>
        <p:cNvPr id="293" name="Shape 293"/>
        <p:cNvGrpSpPr/>
        <p:nvPr/>
      </p:nvGrpSpPr>
      <p:grpSpPr>
        <a:xfrm>
          <a:off x="0" y="0"/>
          <a:ext cx="0" cy="0"/>
          <a:chOff x="0" y="0"/>
          <a:chExt cx="0" cy="0"/>
        </a:xfrm>
      </p:grpSpPr>
      <p:sp>
        <p:nvSpPr>
          <p:cNvPr id="294" name="Google Shape;294;p78"/>
          <p:cNvSpPr txBox="1"/>
          <p:nvPr>
            <p:ph type="ctrTitle"/>
          </p:nvPr>
        </p:nvSpPr>
        <p:spPr>
          <a:xfrm>
            <a:off x="311708" y="744575"/>
            <a:ext cx="8520600" cy="2052600"/>
          </a:xfrm>
          <a:prstGeom prst="rect">
            <a:avLst/>
          </a:prstGeom>
        </p:spPr>
        <p:txBody>
          <a:bodyPr anchorCtr="0" anchor="b" bIns="19050" lIns="19050" spcFirstLastPara="1" rIns="19050" wrap="square" tIns="19050">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95" name="Google Shape;295;p78"/>
          <p:cNvSpPr txBox="1"/>
          <p:nvPr>
            <p:ph idx="1" type="subTitle"/>
          </p:nvPr>
        </p:nvSpPr>
        <p:spPr>
          <a:xfrm>
            <a:off x="311700" y="2834125"/>
            <a:ext cx="8520600" cy="792600"/>
          </a:xfrm>
          <a:prstGeom prst="rect">
            <a:avLst/>
          </a:prstGeom>
        </p:spPr>
        <p:txBody>
          <a:bodyPr anchorCtr="0" anchor="t" bIns="19050" lIns="19050" spcFirstLastPara="1" rIns="19050" wrap="square" tIns="19050">
            <a:normAutofit/>
          </a:bodyPr>
          <a:lstStyle>
            <a:lvl1pPr lvl="0" rtl="0" algn="ctr">
              <a:lnSpc>
                <a:spcPct val="100000"/>
              </a:lnSpc>
              <a:spcBef>
                <a:spcPts val="1700"/>
              </a:spcBef>
              <a:spcAft>
                <a:spcPts val="0"/>
              </a:spcAft>
              <a:buSzPts val="2800"/>
              <a:buNone/>
              <a:defRPr sz="2800"/>
            </a:lvl1pPr>
            <a:lvl2pPr lvl="1" rtl="0" algn="ctr">
              <a:lnSpc>
                <a:spcPct val="100000"/>
              </a:lnSpc>
              <a:spcBef>
                <a:spcPts val="1700"/>
              </a:spcBef>
              <a:spcAft>
                <a:spcPts val="0"/>
              </a:spcAft>
              <a:buSzPts val="2800"/>
              <a:buNone/>
              <a:defRPr sz="2800"/>
            </a:lvl2pPr>
            <a:lvl3pPr lvl="2" rtl="0" algn="ctr">
              <a:lnSpc>
                <a:spcPct val="100000"/>
              </a:lnSpc>
              <a:spcBef>
                <a:spcPts val="1700"/>
              </a:spcBef>
              <a:spcAft>
                <a:spcPts val="0"/>
              </a:spcAft>
              <a:buSzPts val="2800"/>
              <a:buNone/>
              <a:defRPr sz="2800"/>
            </a:lvl3pPr>
            <a:lvl4pPr lvl="3" rtl="0" algn="ctr">
              <a:lnSpc>
                <a:spcPct val="100000"/>
              </a:lnSpc>
              <a:spcBef>
                <a:spcPts val="1700"/>
              </a:spcBef>
              <a:spcAft>
                <a:spcPts val="0"/>
              </a:spcAft>
              <a:buSzPts val="2800"/>
              <a:buNone/>
              <a:defRPr sz="2800"/>
            </a:lvl4pPr>
            <a:lvl5pPr lvl="4" rtl="0" algn="ctr">
              <a:lnSpc>
                <a:spcPct val="100000"/>
              </a:lnSpc>
              <a:spcBef>
                <a:spcPts val="1700"/>
              </a:spcBef>
              <a:spcAft>
                <a:spcPts val="0"/>
              </a:spcAft>
              <a:buSzPts val="2800"/>
              <a:buNone/>
              <a:defRPr sz="2800"/>
            </a:lvl5pPr>
            <a:lvl6pPr lvl="5" rtl="0" algn="ctr">
              <a:lnSpc>
                <a:spcPct val="100000"/>
              </a:lnSpc>
              <a:spcBef>
                <a:spcPts val="1700"/>
              </a:spcBef>
              <a:spcAft>
                <a:spcPts val="0"/>
              </a:spcAft>
              <a:buSzPts val="2800"/>
              <a:buNone/>
              <a:defRPr sz="2800"/>
            </a:lvl6pPr>
            <a:lvl7pPr lvl="6" rtl="0" algn="ctr">
              <a:lnSpc>
                <a:spcPct val="100000"/>
              </a:lnSpc>
              <a:spcBef>
                <a:spcPts val="1700"/>
              </a:spcBef>
              <a:spcAft>
                <a:spcPts val="0"/>
              </a:spcAft>
              <a:buSzPts val="2800"/>
              <a:buNone/>
              <a:defRPr sz="2800"/>
            </a:lvl7pPr>
            <a:lvl8pPr lvl="7" rtl="0" algn="ctr">
              <a:lnSpc>
                <a:spcPct val="100000"/>
              </a:lnSpc>
              <a:spcBef>
                <a:spcPts val="1700"/>
              </a:spcBef>
              <a:spcAft>
                <a:spcPts val="0"/>
              </a:spcAft>
              <a:buSzPts val="2800"/>
              <a:buNone/>
              <a:defRPr sz="2800"/>
            </a:lvl8pPr>
            <a:lvl9pPr lvl="8" rtl="0" algn="ctr">
              <a:lnSpc>
                <a:spcPct val="100000"/>
              </a:lnSpc>
              <a:spcBef>
                <a:spcPts val="1700"/>
              </a:spcBef>
              <a:spcAft>
                <a:spcPts val="0"/>
              </a:spcAft>
              <a:buSzPts val="2800"/>
              <a:buNone/>
              <a:defRPr sz="2800"/>
            </a:lvl9pPr>
          </a:lstStyle>
          <a:p/>
        </p:txBody>
      </p:sp>
      <p:sp>
        <p:nvSpPr>
          <p:cNvPr id="296" name="Google Shape;296;p78"/>
          <p:cNvSpPr txBox="1"/>
          <p:nvPr>
            <p:ph idx="12" type="sldNum"/>
          </p:nvPr>
        </p:nvSpPr>
        <p:spPr>
          <a:xfrm>
            <a:off x="8472458" y="4663217"/>
            <a:ext cx="548700" cy="146100"/>
          </a:xfrm>
          <a:prstGeom prst="rect">
            <a:avLst/>
          </a:prstGeom>
        </p:spPr>
        <p:txBody>
          <a:bodyPr anchorCtr="0" anchor="b" bIns="19050" lIns="19050" spcFirstLastPara="1" rIns="19050" wrap="square" tIns="1905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8">
  <p:cSld name="Title Only 0_10">
    <p:spTree>
      <p:nvGrpSpPr>
        <p:cNvPr id="297" name="Shape 297"/>
        <p:cNvGrpSpPr/>
        <p:nvPr/>
      </p:nvGrpSpPr>
      <p:grpSpPr>
        <a:xfrm>
          <a:off x="0" y="0"/>
          <a:ext cx="0" cy="0"/>
          <a:chOff x="0" y="0"/>
          <a:chExt cx="0" cy="0"/>
        </a:xfrm>
      </p:grpSpPr>
      <p:sp>
        <p:nvSpPr>
          <p:cNvPr id="298" name="Google Shape;298;p79"/>
          <p:cNvSpPr txBox="1"/>
          <p:nvPr>
            <p:ph type="title"/>
          </p:nvPr>
        </p:nvSpPr>
        <p:spPr>
          <a:xfrm>
            <a:off x="4435246" y="4451175"/>
            <a:ext cx="4080000" cy="994200"/>
          </a:xfrm>
          <a:prstGeom prst="rect">
            <a:avLst/>
          </a:prstGeom>
          <a:noFill/>
          <a:ln>
            <a:noFill/>
          </a:ln>
        </p:spPr>
        <p:txBody>
          <a:bodyPr anchorCtr="0" anchor="t" bIns="19050" lIns="19050" spcFirstLastPara="1" rIns="19050" wrap="square" tIns="19050">
            <a:normAutofit/>
          </a:bodyPr>
          <a:lstStyle>
            <a:lvl1pPr indent="0" lvl="0"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299" name="Google Shape;299;p79"/>
          <p:cNvSpPr txBox="1"/>
          <p:nvPr>
            <p:ph idx="12" type="sldNum"/>
          </p:nvPr>
        </p:nvSpPr>
        <p:spPr>
          <a:xfrm>
            <a:off x="6381012" y="228876"/>
            <a:ext cx="219300" cy="251100"/>
          </a:xfrm>
          <a:prstGeom prst="rect">
            <a:avLst/>
          </a:prstGeom>
          <a:noFill/>
          <a:ln>
            <a:noFill/>
          </a:ln>
        </p:spPr>
        <p:txBody>
          <a:bodyPr anchorCtr="0" anchor="t" bIns="17625" lIns="17625" spcFirstLastPara="1" rIns="17625" wrap="square" tIns="17625">
            <a:spAutoFit/>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sz="700">
              <a:latin typeface="Helvetica Neue"/>
              <a:ea typeface="Helvetica Neue"/>
              <a:cs typeface="Helvetica Neue"/>
              <a:sym typeface="Helvetica Neue"/>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type="blank">
  <p:cSld name="BLANK">
    <p:spTree>
      <p:nvGrpSpPr>
        <p:cNvPr id="300" name="Shape 300"/>
        <p:cNvGrpSpPr/>
        <p:nvPr/>
      </p:nvGrpSpPr>
      <p:grpSpPr>
        <a:xfrm>
          <a:off x="0" y="0"/>
          <a:ext cx="0" cy="0"/>
          <a:chOff x="0" y="0"/>
          <a:chExt cx="0" cy="0"/>
        </a:xfrm>
      </p:grpSpPr>
      <p:sp>
        <p:nvSpPr>
          <p:cNvPr id="301" name="Google Shape;301;p80"/>
          <p:cNvSpPr txBox="1"/>
          <p:nvPr>
            <p:ph idx="12" type="sldNum"/>
          </p:nvPr>
        </p:nvSpPr>
        <p:spPr>
          <a:xfrm>
            <a:off x="8472458" y="4663217"/>
            <a:ext cx="548700" cy="146100"/>
          </a:xfrm>
          <a:prstGeom prst="rect">
            <a:avLst/>
          </a:prstGeom>
        </p:spPr>
        <p:txBody>
          <a:bodyPr anchorCtr="0" anchor="b" bIns="19050" lIns="19050" spcFirstLastPara="1" rIns="19050" wrap="square" tIns="1905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Title Slide">
  <p:cSld name="34_Title Slide">
    <p:spTree>
      <p:nvGrpSpPr>
        <p:cNvPr id="302" name="Shape 302"/>
        <p:cNvGrpSpPr/>
        <p:nvPr/>
      </p:nvGrpSpPr>
      <p:grpSpPr>
        <a:xfrm>
          <a:off x="0" y="0"/>
          <a:ext cx="0" cy="0"/>
          <a:chOff x="0" y="0"/>
          <a:chExt cx="0" cy="0"/>
        </a:xfrm>
      </p:grpSpPr>
      <p:sp>
        <p:nvSpPr>
          <p:cNvPr id="303" name="Google Shape;303;p81"/>
          <p:cNvSpPr/>
          <p:nvPr>
            <p:ph idx="2" type="pic"/>
          </p:nvPr>
        </p:nvSpPr>
        <p:spPr>
          <a:xfrm>
            <a:off x="4124671" y="3700318"/>
            <a:ext cx="893400" cy="917700"/>
          </a:xfrm>
          <a:prstGeom prst="ellipse">
            <a:avLst/>
          </a:prstGeom>
          <a:solidFill>
            <a:schemeClr val="lt1"/>
          </a:solidFill>
          <a:ln>
            <a:noFill/>
          </a:ln>
        </p:spPr>
      </p:sp>
      <p:sp>
        <p:nvSpPr>
          <p:cNvPr id="304" name="Google Shape;304;p81"/>
          <p:cNvSpPr/>
          <p:nvPr>
            <p:ph idx="3" type="pic"/>
          </p:nvPr>
        </p:nvSpPr>
        <p:spPr>
          <a:xfrm>
            <a:off x="768304" y="2569548"/>
            <a:ext cx="893400" cy="917700"/>
          </a:xfrm>
          <a:prstGeom prst="ellipse">
            <a:avLst/>
          </a:prstGeom>
          <a:solidFill>
            <a:schemeClr val="lt1"/>
          </a:solidFill>
          <a:ln>
            <a:noFill/>
          </a:ln>
        </p:spPr>
      </p:sp>
      <p:sp>
        <p:nvSpPr>
          <p:cNvPr id="305" name="Google Shape;305;p81"/>
          <p:cNvSpPr/>
          <p:nvPr>
            <p:ph idx="4" type="pic"/>
          </p:nvPr>
        </p:nvSpPr>
        <p:spPr>
          <a:xfrm>
            <a:off x="4124672" y="983768"/>
            <a:ext cx="3889500" cy="2275500"/>
          </a:xfrm>
          <a:prstGeom prst="rect">
            <a:avLst/>
          </a:prstGeom>
          <a:solidFill>
            <a:schemeClr val="lt1"/>
          </a:solidFill>
          <a:ln>
            <a:noFill/>
          </a:ln>
        </p:spPr>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itle Slide">
  <p:cSld name="25_Title Slide">
    <p:spTree>
      <p:nvGrpSpPr>
        <p:cNvPr id="306" name="Shape 306"/>
        <p:cNvGrpSpPr/>
        <p:nvPr/>
      </p:nvGrpSpPr>
      <p:grpSpPr>
        <a:xfrm>
          <a:off x="0" y="0"/>
          <a:ext cx="0" cy="0"/>
          <a:chOff x="0" y="0"/>
          <a:chExt cx="0" cy="0"/>
        </a:xfrm>
      </p:grpSpPr>
      <p:sp>
        <p:nvSpPr>
          <p:cNvPr id="307" name="Google Shape;307;p82"/>
          <p:cNvSpPr/>
          <p:nvPr>
            <p:ph idx="2" type="pic"/>
          </p:nvPr>
        </p:nvSpPr>
        <p:spPr>
          <a:xfrm>
            <a:off x="780757" y="496868"/>
            <a:ext cx="7582500" cy="3048600"/>
          </a:xfrm>
          <a:prstGeom prst="rect">
            <a:avLst/>
          </a:prstGeom>
          <a:solidFill>
            <a:schemeClr val="lt1"/>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bg>
      <p:bgPr>
        <a:solidFill>
          <a:srgbClr val="F1F3EF"/>
        </a:solidFill>
      </p:bgPr>
    </p:bg>
    <p:spTree>
      <p:nvGrpSpPr>
        <p:cNvPr id="308" name="Shape 308"/>
        <p:cNvGrpSpPr/>
        <p:nvPr/>
      </p:nvGrpSpPr>
      <p:grpSpPr>
        <a:xfrm>
          <a:off x="0" y="0"/>
          <a:ext cx="0" cy="0"/>
          <a:chOff x="0" y="0"/>
          <a:chExt cx="0" cy="0"/>
        </a:xfrm>
      </p:grpSpPr>
      <p:sp>
        <p:nvSpPr>
          <p:cNvPr id="309" name="Google Shape;309;p83"/>
          <p:cNvSpPr txBox="1"/>
          <p:nvPr>
            <p:ph type="title"/>
          </p:nvPr>
        </p:nvSpPr>
        <p:spPr>
          <a:xfrm>
            <a:off x="311700" y="445025"/>
            <a:ext cx="8520600" cy="572700"/>
          </a:xfrm>
          <a:prstGeom prst="rect">
            <a:avLst/>
          </a:prstGeom>
        </p:spPr>
        <p:txBody>
          <a:bodyPr anchorCtr="0" anchor="t" bIns="19050" lIns="19050" spcFirstLastPara="1" rIns="19050" wrap="square" tIns="19050">
            <a:normAutofit/>
          </a:bodyPr>
          <a:lstStyle>
            <a:lvl1pPr lvl="0" rtl="0">
              <a:spcBef>
                <a:spcPts val="0"/>
              </a:spcBef>
              <a:spcAft>
                <a:spcPts val="0"/>
              </a:spcAft>
              <a:buSzPts val="3800"/>
              <a:buFont typeface="Anton"/>
              <a:buNone/>
              <a:defRPr sz="3800">
                <a:latin typeface="Anton"/>
                <a:ea typeface="Anton"/>
                <a:cs typeface="Anton"/>
                <a:sym typeface="Anton"/>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10" name="Google Shape;310;p83"/>
          <p:cNvSpPr txBox="1"/>
          <p:nvPr>
            <p:ph idx="1" type="body"/>
          </p:nvPr>
        </p:nvSpPr>
        <p:spPr>
          <a:xfrm>
            <a:off x="311700" y="1152475"/>
            <a:ext cx="8520600" cy="3416400"/>
          </a:xfrm>
          <a:prstGeom prst="rect">
            <a:avLst/>
          </a:prstGeom>
        </p:spPr>
        <p:txBody>
          <a:bodyPr anchorCtr="0" anchor="t" bIns="19050" lIns="19050" spcFirstLastPara="1" rIns="19050" wrap="square" tIns="19050">
            <a:normAutofit/>
          </a:bodyPr>
          <a:lstStyle>
            <a:lvl1pPr indent="-368300" lvl="0" marL="457200" rtl="0">
              <a:spcBef>
                <a:spcPts val="1700"/>
              </a:spcBef>
              <a:spcAft>
                <a:spcPts val="0"/>
              </a:spcAft>
              <a:buClr>
                <a:srgbClr val="1E1D5A"/>
              </a:buClr>
              <a:buSzPts val="2200"/>
              <a:buChar char="•"/>
              <a:defRPr>
                <a:solidFill>
                  <a:srgbClr val="1E1D5A"/>
                </a:solidFill>
              </a:defRPr>
            </a:lvl1pPr>
            <a:lvl2pPr indent="-368300" lvl="1" marL="914400" rtl="0">
              <a:spcBef>
                <a:spcPts val="1700"/>
              </a:spcBef>
              <a:spcAft>
                <a:spcPts val="0"/>
              </a:spcAft>
              <a:buSzPts val="2200"/>
              <a:buChar char="•"/>
              <a:defRPr/>
            </a:lvl2pPr>
            <a:lvl3pPr indent="-368300" lvl="2" marL="1371600" rtl="0">
              <a:spcBef>
                <a:spcPts val="1700"/>
              </a:spcBef>
              <a:spcAft>
                <a:spcPts val="0"/>
              </a:spcAft>
              <a:buSzPts val="2200"/>
              <a:buChar char="•"/>
              <a:defRPr/>
            </a:lvl3pPr>
            <a:lvl4pPr indent="-368300" lvl="3" marL="1828800" rtl="0">
              <a:spcBef>
                <a:spcPts val="1700"/>
              </a:spcBef>
              <a:spcAft>
                <a:spcPts val="0"/>
              </a:spcAft>
              <a:buSzPts val="2200"/>
              <a:buChar char="•"/>
              <a:defRPr/>
            </a:lvl4pPr>
            <a:lvl5pPr indent="-368300" lvl="4" marL="2286000" rtl="0">
              <a:spcBef>
                <a:spcPts val="1700"/>
              </a:spcBef>
              <a:spcAft>
                <a:spcPts val="0"/>
              </a:spcAft>
              <a:buSzPts val="2200"/>
              <a:buChar char="•"/>
              <a:defRPr/>
            </a:lvl5pPr>
            <a:lvl6pPr indent="-368300" lvl="5" marL="2743200" rtl="0">
              <a:spcBef>
                <a:spcPts val="1700"/>
              </a:spcBef>
              <a:spcAft>
                <a:spcPts val="0"/>
              </a:spcAft>
              <a:buSzPts val="2200"/>
              <a:buChar char="•"/>
              <a:defRPr/>
            </a:lvl6pPr>
            <a:lvl7pPr indent="-368300" lvl="6" marL="3200400" rtl="0">
              <a:spcBef>
                <a:spcPts val="1700"/>
              </a:spcBef>
              <a:spcAft>
                <a:spcPts val="0"/>
              </a:spcAft>
              <a:buSzPts val="2200"/>
              <a:buChar char="•"/>
              <a:defRPr/>
            </a:lvl7pPr>
            <a:lvl8pPr indent="-368300" lvl="7" marL="3657600" rtl="0">
              <a:spcBef>
                <a:spcPts val="1700"/>
              </a:spcBef>
              <a:spcAft>
                <a:spcPts val="0"/>
              </a:spcAft>
              <a:buSzPts val="2200"/>
              <a:buChar char="•"/>
              <a:defRPr/>
            </a:lvl8pPr>
            <a:lvl9pPr indent="-368300" lvl="8" marL="4114800" rtl="0">
              <a:spcBef>
                <a:spcPts val="1700"/>
              </a:spcBef>
              <a:spcAft>
                <a:spcPts val="0"/>
              </a:spcAft>
              <a:buSzPts val="2200"/>
              <a:buChar char="•"/>
              <a:defRPr/>
            </a:lvl9pPr>
          </a:lstStyle>
          <a:p/>
        </p:txBody>
      </p:sp>
      <p:sp>
        <p:nvSpPr>
          <p:cNvPr id="311" name="Google Shape;311;p83"/>
          <p:cNvSpPr txBox="1"/>
          <p:nvPr>
            <p:ph idx="12" type="sldNum"/>
          </p:nvPr>
        </p:nvSpPr>
        <p:spPr>
          <a:xfrm>
            <a:off x="8472458" y="4663217"/>
            <a:ext cx="548700" cy="146100"/>
          </a:xfrm>
          <a:prstGeom prst="rect">
            <a:avLst/>
          </a:prstGeom>
        </p:spPr>
        <p:txBody>
          <a:bodyPr anchorCtr="0" anchor="b" bIns="19050" lIns="19050" spcFirstLastPara="1" rIns="19050" wrap="square" tIns="1905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6" name="Shape 316"/>
        <p:cNvGrpSpPr/>
        <p:nvPr/>
      </p:nvGrpSpPr>
      <p:grpSpPr>
        <a:xfrm>
          <a:off x="0" y="0"/>
          <a:ext cx="0" cy="0"/>
          <a:chOff x="0" y="0"/>
          <a:chExt cx="0" cy="0"/>
        </a:xfrm>
      </p:grpSpPr>
      <p:sp>
        <p:nvSpPr>
          <p:cNvPr id="317" name="Google Shape;317;p8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18" name="Google Shape;318;p8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19" name="Google Shape;319;p8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0" name="Shape 320"/>
        <p:cNvGrpSpPr/>
        <p:nvPr/>
      </p:nvGrpSpPr>
      <p:grpSpPr>
        <a:xfrm>
          <a:off x="0" y="0"/>
          <a:ext cx="0" cy="0"/>
          <a:chOff x="0" y="0"/>
          <a:chExt cx="0" cy="0"/>
        </a:xfrm>
      </p:grpSpPr>
      <p:sp>
        <p:nvSpPr>
          <p:cNvPr id="321" name="Google Shape;321;p8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22" name="Google Shape;322;p8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3" name="Shape 323"/>
        <p:cNvGrpSpPr/>
        <p:nvPr/>
      </p:nvGrpSpPr>
      <p:grpSpPr>
        <a:xfrm>
          <a:off x="0" y="0"/>
          <a:ext cx="0" cy="0"/>
          <a:chOff x="0" y="0"/>
          <a:chExt cx="0" cy="0"/>
        </a:xfrm>
      </p:grpSpPr>
      <p:sp>
        <p:nvSpPr>
          <p:cNvPr id="324" name="Google Shape;324;p8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5" name="Google Shape;325;p8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26" name="Google Shape;326;p8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7" name="Shape 327"/>
        <p:cNvGrpSpPr/>
        <p:nvPr/>
      </p:nvGrpSpPr>
      <p:grpSpPr>
        <a:xfrm>
          <a:off x="0" y="0"/>
          <a:ext cx="0" cy="0"/>
          <a:chOff x="0" y="0"/>
          <a:chExt cx="0" cy="0"/>
        </a:xfrm>
      </p:grpSpPr>
      <p:sp>
        <p:nvSpPr>
          <p:cNvPr id="328" name="Google Shape;328;p8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9" name="Google Shape;329;p8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30" name="Google Shape;330;p8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31" name="Google Shape;331;p8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2" name="Shape 332"/>
        <p:cNvGrpSpPr/>
        <p:nvPr/>
      </p:nvGrpSpPr>
      <p:grpSpPr>
        <a:xfrm>
          <a:off x="0" y="0"/>
          <a:ext cx="0" cy="0"/>
          <a:chOff x="0" y="0"/>
          <a:chExt cx="0" cy="0"/>
        </a:xfrm>
      </p:grpSpPr>
      <p:sp>
        <p:nvSpPr>
          <p:cNvPr id="333" name="Google Shape;333;p8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34" name="Google Shape;334;p8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5" name="Shape 335"/>
        <p:cNvGrpSpPr/>
        <p:nvPr/>
      </p:nvGrpSpPr>
      <p:grpSpPr>
        <a:xfrm>
          <a:off x="0" y="0"/>
          <a:ext cx="0" cy="0"/>
          <a:chOff x="0" y="0"/>
          <a:chExt cx="0" cy="0"/>
        </a:xfrm>
      </p:grpSpPr>
      <p:sp>
        <p:nvSpPr>
          <p:cNvPr id="336" name="Google Shape;336;p9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37" name="Google Shape;337;p9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38" name="Google Shape;338;p9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9" name="Shape 339"/>
        <p:cNvGrpSpPr/>
        <p:nvPr/>
      </p:nvGrpSpPr>
      <p:grpSpPr>
        <a:xfrm>
          <a:off x="0" y="0"/>
          <a:ext cx="0" cy="0"/>
          <a:chOff x="0" y="0"/>
          <a:chExt cx="0" cy="0"/>
        </a:xfrm>
      </p:grpSpPr>
      <p:sp>
        <p:nvSpPr>
          <p:cNvPr id="340" name="Google Shape;340;p9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1" name="Google Shape;341;p9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42" name="Shape 342"/>
        <p:cNvGrpSpPr/>
        <p:nvPr/>
      </p:nvGrpSpPr>
      <p:grpSpPr>
        <a:xfrm>
          <a:off x="0" y="0"/>
          <a:ext cx="0" cy="0"/>
          <a:chOff x="0" y="0"/>
          <a:chExt cx="0" cy="0"/>
        </a:xfrm>
      </p:grpSpPr>
      <p:sp>
        <p:nvSpPr>
          <p:cNvPr id="343" name="Google Shape;343;p9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9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45" name="Google Shape;345;p9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46" name="Google Shape;346;p9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47" name="Google Shape;347;p9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48" name="Shape 348"/>
        <p:cNvGrpSpPr/>
        <p:nvPr/>
      </p:nvGrpSpPr>
      <p:grpSpPr>
        <a:xfrm>
          <a:off x="0" y="0"/>
          <a:ext cx="0" cy="0"/>
          <a:chOff x="0" y="0"/>
          <a:chExt cx="0" cy="0"/>
        </a:xfrm>
      </p:grpSpPr>
      <p:sp>
        <p:nvSpPr>
          <p:cNvPr id="349" name="Google Shape;349;p9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350" name="Google Shape;350;p9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51" name="Shape 351"/>
        <p:cNvGrpSpPr/>
        <p:nvPr/>
      </p:nvGrpSpPr>
      <p:grpSpPr>
        <a:xfrm>
          <a:off x="0" y="0"/>
          <a:ext cx="0" cy="0"/>
          <a:chOff x="0" y="0"/>
          <a:chExt cx="0" cy="0"/>
        </a:xfrm>
      </p:grpSpPr>
      <p:sp>
        <p:nvSpPr>
          <p:cNvPr id="352" name="Google Shape;352;p9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53" name="Google Shape;353;p9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354" name="Google Shape;354;p9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5" name="Shape 355"/>
        <p:cNvGrpSpPr/>
        <p:nvPr/>
      </p:nvGrpSpPr>
      <p:grpSpPr>
        <a:xfrm>
          <a:off x="0" y="0"/>
          <a:ext cx="0" cy="0"/>
          <a:chOff x="0" y="0"/>
          <a:chExt cx="0" cy="0"/>
        </a:xfrm>
      </p:grpSpPr>
      <p:sp>
        <p:nvSpPr>
          <p:cNvPr id="356" name="Google Shape;356;p9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AND_BODY_1">
    <p:bg>
      <p:bgPr>
        <a:solidFill>
          <a:srgbClr val="00BFF3"/>
        </a:solidFill>
      </p:bgPr>
    </p:bg>
    <p:spTree>
      <p:nvGrpSpPr>
        <p:cNvPr id="357" name="Shape 357"/>
        <p:cNvGrpSpPr/>
        <p:nvPr/>
      </p:nvGrpSpPr>
      <p:grpSpPr>
        <a:xfrm>
          <a:off x="0" y="0"/>
          <a:ext cx="0" cy="0"/>
          <a:chOff x="0" y="0"/>
          <a:chExt cx="0" cy="0"/>
        </a:xfrm>
      </p:grpSpPr>
      <p:sp>
        <p:nvSpPr>
          <p:cNvPr id="358" name="Google Shape;358;p96"/>
          <p:cNvSpPr txBox="1"/>
          <p:nvPr>
            <p:ph idx="1" type="body"/>
          </p:nvPr>
        </p:nvSpPr>
        <p:spPr>
          <a:xfrm>
            <a:off x="457200" y="912876"/>
            <a:ext cx="8229600" cy="264900"/>
          </a:xfrm>
          <a:prstGeom prst="rect">
            <a:avLst/>
          </a:prstGeom>
          <a:noFill/>
          <a:ln>
            <a:noFill/>
          </a:ln>
        </p:spPr>
        <p:txBody>
          <a:bodyPr anchorCtr="0" anchor="ctr" bIns="19050" lIns="19050" spcFirstLastPara="1" rIns="19050" wrap="square" tIns="19050">
            <a:normAutofit/>
          </a:bodyPr>
          <a:lstStyle>
            <a:lvl1pPr indent="-228600" lvl="0" marL="457200" rtl="0" algn="l">
              <a:lnSpc>
                <a:spcPct val="120000"/>
              </a:lnSpc>
              <a:spcBef>
                <a:spcPts val="0"/>
              </a:spcBef>
              <a:spcAft>
                <a:spcPts val="0"/>
              </a:spcAft>
              <a:buClr>
                <a:srgbClr val="FFFFFF"/>
              </a:buClr>
              <a:buSzPts val="1400"/>
              <a:buFont typeface="Proxima Nova Extrabold"/>
              <a:buNone/>
              <a:defRPr sz="1400" cap="none">
                <a:solidFill>
                  <a:srgbClr val="FFFFFF"/>
                </a:solidFill>
                <a:latin typeface="Proxima Nova Extrabold"/>
                <a:ea typeface="Proxima Nova Extrabold"/>
                <a:cs typeface="Proxima Nova Extrabold"/>
                <a:sym typeface="Proxima Nova Extrabold"/>
              </a:defRPr>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359" name="Google Shape;359;p96"/>
          <p:cNvSpPr txBox="1"/>
          <p:nvPr>
            <p:ph idx="2" type="body"/>
          </p:nvPr>
        </p:nvSpPr>
        <p:spPr>
          <a:xfrm>
            <a:off x="457200" y="3243263"/>
            <a:ext cx="8229600" cy="785700"/>
          </a:xfrm>
          <a:prstGeom prst="rect">
            <a:avLst/>
          </a:prstGeom>
          <a:noFill/>
          <a:ln>
            <a:noFill/>
          </a:ln>
        </p:spPr>
        <p:txBody>
          <a:bodyPr anchorCtr="0" anchor="t" bIns="19050" lIns="19050" spcFirstLastPara="1" rIns="19050" wrap="square" tIns="19050">
            <a:normAutofit/>
          </a:bodyPr>
          <a:lstStyle>
            <a:lvl1pPr indent="-228600" lvl="0" marL="4572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1pPr>
            <a:lvl2pPr indent="-228600" lvl="1" marL="9144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2pPr>
            <a:lvl3pPr indent="-228600" lvl="2" marL="13716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3pPr>
            <a:lvl4pPr indent="-228600" lvl="3" marL="18288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4pPr>
            <a:lvl5pPr indent="-228600" lvl="4" marL="2286000" rtl="0" algn="l">
              <a:lnSpc>
                <a:spcPct val="90000"/>
              </a:lnSpc>
              <a:spcBef>
                <a:spcPts val="0"/>
              </a:spcBef>
              <a:spcAft>
                <a:spcPts val="0"/>
              </a:spcAft>
              <a:buClr>
                <a:srgbClr val="000000"/>
              </a:buClr>
              <a:buSzPts val="2000"/>
              <a:buFont typeface="Proxima Nova Semibold"/>
              <a:buNone/>
              <a:defRPr sz="2000">
                <a:latin typeface="Proxima Nova Semibold"/>
                <a:ea typeface="Proxima Nova Semibold"/>
                <a:cs typeface="Proxima Nova Semibold"/>
                <a:sym typeface="Proxima Nova Semibold"/>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360" name="Google Shape;360;p96"/>
          <p:cNvSpPr txBox="1"/>
          <p:nvPr>
            <p:ph type="title"/>
          </p:nvPr>
        </p:nvSpPr>
        <p:spPr>
          <a:xfrm>
            <a:off x="457200" y="1172766"/>
            <a:ext cx="8229600" cy="2071800"/>
          </a:xfrm>
          <a:prstGeom prst="rect">
            <a:avLst/>
          </a:prstGeom>
          <a:noFill/>
          <a:ln>
            <a:noFill/>
          </a:ln>
        </p:spPr>
        <p:txBody>
          <a:bodyPr anchorCtr="0" anchor="t" bIns="19050" lIns="19050" spcFirstLastPara="1" rIns="19050" wrap="square" tIns="19050">
            <a:normAutofit/>
          </a:bodyPr>
          <a:lstStyle>
            <a:lvl1pPr lvl="0" rtl="0" algn="l">
              <a:lnSpc>
                <a:spcPct val="70000"/>
              </a:lnSpc>
              <a:spcBef>
                <a:spcPts val="0"/>
              </a:spcBef>
              <a:spcAft>
                <a:spcPts val="0"/>
              </a:spcAft>
              <a:buClr>
                <a:srgbClr val="FFFFFF"/>
              </a:buClr>
              <a:buSzPts val="8300"/>
              <a:buFont typeface="Arial"/>
              <a:buNone/>
              <a:defRPr b="0" sz="8300" cap="none">
                <a:solidFill>
                  <a:srgbClr val="FFFFFF"/>
                </a:solidFill>
                <a:latin typeface="Arial"/>
                <a:ea typeface="Arial"/>
                <a:cs typeface="Arial"/>
                <a:sym typeface="Arial"/>
              </a:defRPr>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361" name="Google Shape;361;p96"/>
          <p:cNvSpPr txBox="1"/>
          <p:nvPr>
            <p:ph idx="12" type="sldNum"/>
          </p:nvPr>
        </p:nvSpPr>
        <p:spPr>
          <a:xfrm>
            <a:off x="8858250" y="4905375"/>
            <a:ext cx="126300" cy="192300"/>
          </a:xfrm>
          <a:prstGeom prst="rect">
            <a:avLst/>
          </a:prstGeom>
          <a:noFill/>
          <a:ln>
            <a:noFill/>
          </a:ln>
        </p:spPr>
        <p:txBody>
          <a:bodyPr anchorCtr="0" anchor="b" bIns="19050" lIns="19050" spcFirstLastPara="1" rIns="19050" wrap="square" tIns="19050">
            <a:spAutoFit/>
          </a:bodyPr>
          <a:lstStyle>
            <a:lvl1pPr indent="0" lvl="0"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1pPr>
            <a:lvl2pPr indent="0" lvl="1"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2pPr>
            <a:lvl3pPr indent="0" lvl="2"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3pPr>
            <a:lvl4pPr indent="0" lvl="3"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4pPr>
            <a:lvl5pPr indent="0" lvl="4"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5pPr>
            <a:lvl6pPr indent="0" lvl="5"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6pPr>
            <a:lvl7pPr indent="0" lvl="6"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7pPr>
            <a:lvl8pPr indent="0" lvl="7"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8pPr>
            <a:lvl9pPr indent="0" lvl="8" marL="0" marR="0" rtl="0" algn="l">
              <a:lnSpc>
                <a:spcPct val="144444"/>
              </a:lnSpc>
              <a:spcBef>
                <a:spcPts val="0"/>
              </a:spcBef>
              <a:spcAft>
                <a:spcPts val="0"/>
              </a:spcAft>
              <a:buClr>
                <a:srgbClr val="000000"/>
              </a:buClr>
              <a:buSzPts val="700"/>
              <a:buFont typeface="Proxima Nova"/>
              <a:buNone/>
              <a:defRPr>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
              <a:t>‹#›</a:t>
            </a:fld>
            <a:endParaRPr>
              <a:latin typeface="Arial"/>
              <a:ea typeface="Arial"/>
              <a:cs typeface="Arial"/>
              <a:sym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bg>
      <p:bgPr>
        <a:solidFill>
          <a:srgbClr val="F1F3EF"/>
        </a:solidFill>
      </p:bgPr>
    </p:bg>
    <p:spTree>
      <p:nvGrpSpPr>
        <p:cNvPr id="362" name="Shape 362"/>
        <p:cNvGrpSpPr/>
        <p:nvPr/>
      </p:nvGrpSpPr>
      <p:grpSpPr>
        <a:xfrm>
          <a:off x="0" y="0"/>
          <a:ext cx="0" cy="0"/>
          <a:chOff x="0" y="0"/>
          <a:chExt cx="0" cy="0"/>
        </a:xfrm>
      </p:grpSpPr>
      <p:sp>
        <p:nvSpPr>
          <p:cNvPr id="363" name="Google Shape;363;p9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800"/>
              <a:buFont typeface="Anton"/>
              <a:buNone/>
              <a:defRPr sz="3800">
                <a:latin typeface="Anton"/>
                <a:ea typeface="Anton"/>
                <a:cs typeface="Anton"/>
                <a:sym typeface="Anton"/>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4" name="Google Shape;364;p9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1E1D5A"/>
              </a:buClr>
              <a:buSzPts val="1800"/>
              <a:buChar char="●"/>
              <a:defRPr>
                <a:solidFill>
                  <a:srgbClr val="1E1D5A"/>
                </a:solidFill>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65" name="Google Shape;365;p97"/>
          <p:cNvSpPr txBox="1"/>
          <p:nvPr>
            <p:ph idx="12" type="sldNum"/>
          </p:nvPr>
        </p:nvSpPr>
        <p:spPr>
          <a:xfrm>
            <a:off x="8472458" y="4663217"/>
            <a:ext cx="548700" cy="146100"/>
          </a:xfrm>
          <a:prstGeom prst="rect">
            <a:avLst/>
          </a:prstGeom>
        </p:spPr>
        <p:txBody>
          <a:bodyPr anchorCtr="0" anchor="ctr" bIns="91425" lIns="91425" spcFirstLastPara="1" rIns="91425" wrap="square" tIns="91425">
            <a:normAutofit fontScale="25000" lnSpcReduction="2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_1">
    <p:spTree>
      <p:nvGrpSpPr>
        <p:cNvPr id="366" name="Shape 366"/>
        <p:cNvGrpSpPr/>
        <p:nvPr/>
      </p:nvGrpSpPr>
      <p:grpSpPr>
        <a:xfrm>
          <a:off x="0" y="0"/>
          <a:ext cx="0" cy="0"/>
          <a:chOff x="0" y="0"/>
          <a:chExt cx="0" cy="0"/>
        </a:xfrm>
      </p:grpSpPr>
      <p:sp>
        <p:nvSpPr>
          <p:cNvPr id="367" name="Google Shape;367;p98"/>
          <p:cNvSpPr txBox="1"/>
          <p:nvPr>
            <p:ph idx="12" type="sldNum"/>
          </p:nvPr>
        </p:nvSpPr>
        <p:spPr>
          <a:xfrm>
            <a:off x="6553200" y="4767262"/>
            <a:ext cx="2133600" cy="276000"/>
          </a:xfrm>
          <a:prstGeom prst="rect">
            <a:avLst/>
          </a:prstGeom>
          <a:noFill/>
          <a:ln>
            <a:noFill/>
          </a:ln>
        </p:spPr>
        <p:txBody>
          <a:bodyPr anchorCtr="0" anchor="t" bIns="17625" lIns="17625" spcFirstLastPara="1" rIns="17625" wrap="square" tIns="17625">
            <a:normAutofit/>
          </a:bodyPr>
          <a:lstStyle>
            <a:lvl1pPr indent="0" lvl="0"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72" name="Shape 372"/>
        <p:cNvGrpSpPr/>
        <p:nvPr/>
      </p:nvGrpSpPr>
      <p:grpSpPr>
        <a:xfrm>
          <a:off x="0" y="0"/>
          <a:ext cx="0" cy="0"/>
          <a:chOff x="0" y="0"/>
          <a:chExt cx="0" cy="0"/>
        </a:xfrm>
      </p:grpSpPr>
      <p:sp>
        <p:nvSpPr>
          <p:cNvPr id="373" name="Google Shape;373;p10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74" name="Google Shape;374;p10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75" name="Google Shape;375;p10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6" name="Shape 376"/>
        <p:cNvGrpSpPr/>
        <p:nvPr/>
      </p:nvGrpSpPr>
      <p:grpSpPr>
        <a:xfrm>
          <a:off x="0" y="0"/>
          <a:ext cx="0" cy="0"/>
          <a:chOff x="0" y="0"/>
          <a:chExt cx="0" cy="0"/>
        </a:xfrm>
      </p:grpSpPr>
      <p:sp>
        <p:nvSpPr>
          <p:cNvPr id="377" name="Google Shape;377;p10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78" name="Google Shape;378;p10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9" name="Shape 379"/>
        <p:cNvGrpSpPr/>
        <p:nvPr/>
      </p:nvGrpSpPr>
      <p:grpSpPr>
        <a:xfrm>
          <a:off x="0" y="0"/>
          <a:ext cx="0" cy="0"/>
          <a:chOff x="0" y="0"/>
          <a:chExt cx="0" cy="0"/>
        </a:xfrm>
      </p:grpSpPr>
      <p:sp>
        <p:nvSpPr>
          <p:cNvPr id="380" name="Google Shape;380;p10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1" name="Google Shape;381;p10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82" name="Google Shape;382;p10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3" name="Shape 383"/>
        <p:cNvGrpSpPr/>
        <p:nvPr/>
      </p:nvGrpSpPr>
      <p:grpSpPr>
        <a:xfrm>
          <a:off x="0" y="0"/>
          <a:ext cx="0" cy="0"/>
          <a:chOff x="0" y="0"/>
          <a:chExt cx="0" cy="0"/>
        </a:xfrm>
      </p:grpSpPr>
      <p:sp>
        <p:nvSpPr>
          <p:cNvPr id="384" name="Google Shape;384;p10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5" name="Google Shape;385;p10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86" name="Google Shape;386;p10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87" name="Google Shape;387;p10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8" name="Shape 388"/>
        <p:cNvGrpSpPr/>
        <p:nvPr/>
      </p:nvGrpSpPr>
      <p:grpSpPr>
        <a:xfrm>
          <a:off x="0" y="0"/>
          <a:ext cx="0" cy="0"/>
          <a:chOff x="0" y="0"/>
          <a:chExt cx="0" cy="0"/>
        </a:xfrm>
      </p:grpSpPr>
      <p:sp>
        <p:nvSpPr>
          <p:cNvPr id="389" name="Google Shape;389;p10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90" name="Google Shape;390;p10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5" Type="http://schemas.openxmlformats.org/officeDocument/2006/relationships/slideLayout" Target="../slideLayouts/slideLayout19.xml"/><Relationship Id="rId6" Type="http://schemas.openxmlformats.org/officeDocument/2006/relationships/slideLayout" Target="../slideLayouts/slideLayout20.xml"/><Relationship Id="rId18" Type="http://schemas.openxmlformats.org/officeDocument/2006/relationships/theme" Target="../theme/theme4.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71.xml"/><Relationship Id="rId42" Type="http://schemas.openxmlformats.org/officeDocument/2006/relationships/slideLayout" Target="../slideLayouts/slideLayout73.xml"/><Relationship Id="rId41" Type="http://schemas.openxmlformats.org/officeDocument/2006/relationships/slideLayout" Target="../slideLayouts/slideLayout72.xml"/><Relationship Id="rId44" Type="http://schemas.openxmlformats.org/officeDocument/2006/relationships/slideLayout" Target="../slideLayouts/slideLayout75.xml"/><Relationship Id="rId43" Type="http://schemas.openxmlformats.org/officeDocument/2006/relationships/slideLayout" Target="../slideLayouts/slideLayout74.xml"/><Relationship Id="rId46" Type="http://schemas.openxmlformats.org/officeDocument/2006/relationships/slideLayout" Target="../slideLayouts/slideLayout77.xml"/><Relationship Id="rId45" Type="http://schemas.openxmlformats.org/officeDocument/2006/relationships/slideLayout" Target="../slideLayouts/slideLayout76.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48" Type="http://schemas.openxmlformats.org/officeDocument/2006/relationships/slideLayout" Target="../slideLayouts/slideLayout79.xml"/><Relationship Id="rId47" Type="http://schemas.openxmlformats.org/officeDocument/2006/relationships/slideLayout" Target="../slideLayouts/slideLayout78.xml"/><Relationship Id="rId49" Type="http://schemas.openxmlformats.org/officeDocument/2006/relationships/slideLayout" Target="../slideLayouts/slideLayout80.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31" Type="http://schemas.openxmlformats.org/officeDocument/2006/relationships/slideLayout" Target="../slideLayouts/slideLayout62.xml"/><Relationship Id="rId30" Type="http://schemas.openxmlformats.org/officeDocument/2006/relationships/slideLayout" Target="../slideLayouts/slideLayout61.xml"/><Relationship Id="rId33" Type="http://schemas.openxmlformats.org/officeDocument/2006/relationships/slideLayout" Target="../slideLayouts/slideLayout64.xml"/><Relationship Id="rId32" Type="http://schemas.openxmlformats.org/officeDocument/2006/relationships/slideLayout" Target="../slideLayouts/slideLayout63.xml"/><Relationship Id="rId35" Type="http://schemas.openxmlformats.org/officeDocument/2006/relationships/slideLayout" Target="../slideLayouts/slideLayout66.xml"/><Relationship Id="rId34" Type="http://schemas.openxmlformats.org/officeDocument/2006/relationships/slideLayout" Target="../slideLayouts/slideLayout65.xml"/><Relationship Id="rId37" Type="http://schemas.openxmlformats.org/officeDocument/2006/relationships/slideLayout" Target="../slideLayouts/slideLayout68.xml"/><Relationship Id="rId36" Type="http://schemas.openxmlformats.org/officeDocument/2006/relationships/slideLayout" Target="../slideLayouts/slideLayout67.xml"/><Relationship Id="rId39" Type="http://schemas.openxmlformats.org/officeDocument/2006/relationships/slideLayout" Target="../slideLayouts/slideLayout70.xml"/><Relationship Id="rId38" Type="http://schemas.openxmlformats.org/officeDocument/2006/relationships/slideLayout" Target="../slideLayouts/slideLayout69.xml"/><Relationship Id="rId20" Type="http://schemas.openxmlformats.org/officeDocument/2006/relationships/slideLayout" Target="../slideLayouts/slideLayout51.xml"/><Relationship Id="rId22" Type="http://schemas.openxmlformats.org/officeDocument/2006/relationships/slideLayout" Target="../slideLayouts/slideLayout53.xml"/><Relationship Id="rId21" Type="http://schemas.openxmlformats.org/officeDocument/2006/relationships/slideLayout" Target="../slideLayouts/slideLayout52.xml"/><Relationship Id="rId24" Type="http://schemas.openxmlformats.org/officeDocument/2006/relationships/slideLayout" Target="../slideLayouts/slideLayout55.xml"/><Relationship Id="rId23" Type="http://schemas.openxmlformats.org/officeDocument/2006/relationships/slideLayout" Target="../slideLayouts/slideLayout54.xml"/><Relationship Id="rId26" Type="http://schemas.openxmlformats.org/officeDocument/2006/relationships/slideLayout" Target="../slideLayouts/slideLayout57.xml"/><Relationship Id="rId25" Type="http://schemas.openxmlformats.org/officeDocument/2006/relationships/slideLayout" Target="../slideLayouts/slideLayout56.xml"/><Relationship Id="rId28" Type="http://schemas.openxmlformats.org/officeDocument/2006/relationships/slideLayout" Target="../slideLayouts/slideLayout59.xml"/><Relationship Id="rId27" Type="http://schemas.openxmlformats.org/officeDocument/2006/relationships/slideLayout" Target="../slideLayouts/slideLayout58.xml"/><Relationship Id="rId29" Type="http://schemas.openxmlformats.org/officeDocument/2006/relationships/slideLayout" Target="../slideLayouts/slideLayout60.xml"/><Relationship Id="rId50" Type="http://schemas.openxmlformats.org/officeDocument/2006/relationships/theme" Target="../theme/theme2.xml"/><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5" Type="http://schemas.openxmlformats.org/officeDocument/2006/relationships/slideLayout" Target="../slideLayouts/slideLayout46.xml"/><Relationship Id="rId14" Type="http://schemas.openxmlformats.org/officeDocument/2006/relationships/slideLayout" Target="../slideLayouts/slideLayout45.xml"/><Relationship Id="rId17" Type="http://schemas.openxmlformats.org/officeDocument/2006/relationships/slideLayout" Target="../slideLayouts/slideLayout48.xml"/><Relationship Id="rId16" Type="http://schemas.openxmlformats.org/officeDocument/2006/relationships/slideLayout" Target="../slideLayouts/slideLayout47.xml"/><Relationship Id="rId19" Type="http://schemas.openxmlformats.org/officeDocument/2006/relationships/slideLayout" Target="../slideLayouts/slideLayout50.xml"/><Relationship Id="rId18"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9" Type="http://schemas.openxmlformats.org/officeDocument/2006/relationships/slideLayout" Target="../slideLayouts/slideLayout89.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 Id="rId11" Type="http://schemas.openxmlformats.org/officeDocument/2006/relationships/slideLayout" Target="../slideLayouts/slideLayout91.xml"/><Relationship Id="rId10" Type="http://schemas.openxmlformats.org/officeDocument/2006/relationships/slideLayout" Target="../slideLayouts/slideLayout90.xml"/><Relationship Id="rId13" Type="http://schemas.openxmlformats.org/officeDocument/2006/relationships/slideLayout" Target="../slideLayouts/slideLayout93.xml"/><Relationship Id="rId12" Type="http://schemas.openxmlformats.org/officeDocument/2006/relationships/slideLayout" Target="../slideLayouts/slideLayout92.xml"/><Relationship Id="rId15" Type="http://schemas.openxmlformats.org/officeDocument/2006/relationships/theme" Target="../theme/theme5.xml"/><Relationship Id="rId14" Type="http://schemas.openxmlformats.org/officeDocument/2006/relationships/slideLayout" Target="../slideLayouts/slideLayout9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slideLayout" Target="../slideLayouts/slideLayout96.xml"/><Relationship Id="rId3" Type="http://schemas.openxmlformats.org/officeDocument/2006/relationships/slideLayout" Target="../slideLayouts/slideLayout97.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11" Type="http://schemas.openxmlformats.org/officeDocument/2006/relationships/slideLayout" Target="../slideLayouts/slideLayout105.xml"/><Relationship Id="rId10" Type="http://schemas.openxmlformats.org/officeDocument/2006/relationships/slideLayout" Target="../slideLayouts/slideLayout104.xml"/><Relationship Id="rId13" Type="http://schemas.openxmlformats.org/officeDocument/2006/relationships/slideLayout" Target="../slideLayouts/slideLayout107.xml"/><Relationship Id="rId12" Type="http://schemas.openxmlformats.org/officeDocument/2006/relationships/slideLayout" Target="../slideLayouts/slideLayout106.xml"/><Relationship Id="rId15" Type="http://schemas.openxmlformats.org/officeDocument/2006/relationships/theme" Target="../theme/theme1.xml"/><Relationship Id="rId14" Type="http://schemas.openxmlformats.org/officeDocument/2006/relationships/slideLayout" Target="../slideLayouts/slideLayout108.xml"/></Relationships>
</file>

<file path=ppt/slideMasters/_rels/slideMaster6.xml.rels><?xml version="1.0" encoding="UTF-8" standalone="yes"?><Relationships xmlns="http://schemas.openxmlformats.org/package/2006/relationships"><Relationship Id="rId40" Type="http://schemas.openxmlformats.org/officeDocument/2006/relationships/slideLayout" Target="../slideLayouts/slideLayout148.xml"/><Relationship Id="rId42" Type="http://schemas.openxmlformats.org/officeDocument/2006/relationships/slideLayout" Target="../slideLayouts/slideLayout150.xml"/><Relationship Id="rId41" Type="http://schemas.openxmlformats.org/officeDocument/2006/relationships/slideLayout" Target="../slideLayouts/slideLayout149.xml"/><Relationship Id="rId44" Type="http://schemas.openxmlformats.org/officeDocument/2006/relationships/slideLayout" Target="../slideLayouts/slideLayout152.xml"/><Relationship Id="rId43" Type="http://schemas.openxmlformats.org/officeDocument/2006/relationships/slideLayout" Target="../slideLayouts/slideLayout151.xml"/><Relationship Id="rId46" Type="http://schemas.openxmlformats.org/officeDocument/2006/relationships/slideLayout" Target="../slideLayouts/slideLayout154.xml"/><Relationship Id="rId45" Type="http://schemas.openxmlformats.org/officeDocument/2006/relationships/slideLayout" Target="../slideLayouts/slideLayout153.xml"/><Relationship Id="rId1" Type="http://schemas.openxmlformats.org/officeDocument/2006/relationships/slideLayout" Target="../slideLayouts/slideLayout109.xml"/><Relationship Id="rId2" Type="http://schemas.openxmlformats.org/officeDocument/2006/relationships/slideLayout" Target="../slideLayouts/slideLayout110.xml"/><Relationship Id="rId3" Type="http://schemas.openxmlformats.org/officeDocument/2006/relationships/slideLayout" Target="../slideLayouts/slideLayout111.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48" Type="http://schemas.openxmlformats.org/officeDocument/2006/relationships/slideLayout" Target="../slideLayouts/slideLayout156.xml"/><Relationship Id="rId47" Type="http://schemas.openxmlformats.org/officeDocument/2006/relationships/slideLayout" Target="../slideLayouts/slideLayout155.xml"/><Relationship Id="rId49" Type="http://schemas.openxmlformats.org/officeDocument/2006/relationships/slideLayout" Target="../slideLayouts/slideLayout157.xml"/><Relationship Id="rId5" Type="http://schemas.openxmlformats.org/officeDocument/2006/relationships/slideLayout" Target="../slideLayouts/slideLayout113.xml"/><Relationship Id="rId6" Type="http://schemas.openxmlformats.org/officeDocument/2006/relationships/slideLayout" Target="../slideLayouts/slideLayout114.xml"/><Relationship Id="rId7" Type="http://schemas.openxmlformats.org/officeDocument/2006/relationships/slideLayout" Target="../slideLayouts/slideLayout115.xml"/><Relationship Id="rId8" Type="http://schemas.openxmlformats.org/officeDocument/2006/relationships/slideLayout" Target="../slideLayouts/slideLayout116.xml"/><Relationship Id="rId31" Type="http://schemas.openxmlformats.org/officeDocument/2006/relationships/slideLayout" Target="../slideLayouts/slideLayout139.xml"/><Relationship Id="rId30" Type="http://schemas.openxmlformats.org/officeDocument/2006/relationships/slideLayout" Target="../slideLayouts/slideLayout138.xml"/><Relationship Id="rId33" Type="http://schemas.openxmlformats.org/officeDocument/2006/relationships/slideLayout" Target="../slideLayouts/slideLayout141.xml"/><Relationship Id="rId32" Type="http://schemas.openxmlformats.org/officeDocument/2006/relationships/slideLayout" Target="../slideLayouts/slideLayout140.xml"/><Relationship Id="rId35" Type="http://schemas.openxmlformats.org/officeDocument/2006/relationships/slideLayout" Target="../slideLayouts/slideLayout143.xml"/><Relationship Id="rId34" Type="http://schemas.openxmlformats.org/officeDocument/2006/relationships/slideLayout" Target="../slideLayouts/slideLayout142.xml"/><Relationship Id="rId37" Type="http://schemas.openxmlformats.org/officeDocument/2006/relationships/slideLayout" Target="../slideLayouts/slideLayout145.xml"/><Relationship Id="rId36" Type="http://schemas.openxmlformats.org/officeDocument/2006/relationships/slideLayout" Target="../slideLayouts/slideLayout144.xml"/><Relationship Id="rId39" Type="http://schemas.openxmlformats.org/officeDocument/2006/relationships/slideLayout" Target="../slideLayouts/slideLayout147.xml"/><Relationship Id="rId38" Type="http://schemas.openxmlformats.org/officeDocument/2006/relationships/slideLayout" Target="../slideLayouts/slideLayout146.xml"/><Relationship Id="rId20" Type="http://schemas.openxmlformats.org/officeDocument/2006/relationships/slideLayout" Target="../slideLayouts/slideLayout128.xml"/><Relationship Id="rId22" Type="http://schemas.openxmlformats.org/officeDocument/2006/relationships/slideLayout" Target="../slideLayouts/slideLayout130.xml"/><Relationship Id="rId21" Type="http://schemas.openxmlformats.org/officeDocument/2006/relationships/slideLayout" Target="../slideLayouts/slideLayout129.xml"/><Relationship Id="rId24" Type="http://schemas.openxmlformats.org/officeDocument/2006/relationships/slideLayout" Target="../slideLayouts/slideLayout132.xml"/><Relationship Id="rId23" Type="http://schemas.openxmlformats.org/officeDocument/2006/relationships/slideLayout" Target="../slideLayouts/slideLayout131.xml"/><Relationship Id="rId26" Type="http://schemas.openxmlformats.org/officeDocument/2006/relationships/slideLayout" Target="../slideLayouts/slideLayout134.xml"/><Relationship Id="rId25" Type="http://schemas.openxmlformats.org/officeDocument/2006/relationships/slideLayout" Target="../slideLayouts/slideLayout133.xml"/><Relationship Id="rId28" Type="http://schemas.openxmlformats.org/officeDocument/2006/relationships/slideLayout" Target="../slideLayouts/slideLayout136.xml"/><Relationship Id="rId27" Type="http://schemas.openxmlformats.org/officeDocument/2006/relationships/slideLayout" Target="../slideLayouts/slideLayout135.xml"/><Relationship Id="rId29" Type="http://schemas.openxmlformats.org/officeDocument/2006/relationships/slideLayout" Target="../slideLayouts/slideLayout137.xml"/><Relationship Id="rId50" Type="http://schemas.openxmlformats.org/officeDocument/2006/relationships/theme" Target="../theme/theme8.xml"/><Relationship Id="rId11" Type="http://schemas.openxmlformats.org/officeDocument/2006/relationships/slideLayout" Target="../slideLayouts/slideLayout119.xml"/><Relationship Id="rId10" Type="http://schemas.openxmlformats.org/officeDocument/2006/relationships/slideLayout" Target="../slideLayouts/slideLayout118.xml"/><Relationship Id="rId13" Type="http://schemas.openxmlformats.org/officeDocument/2006/relationships/slideLayout" Target="../slideLayouts/slideLayout121.xml"/><Relationship Id="rId12" Type="http://schemas.openxmlformats.org/officeDocument/2006/relationships/slideLayout" Target="../slideLayouts/slideLayout120.xml"/><Relationship Id="rId15" Type="http://schemas.openxmlformats.org/officeDocument/2006/relationships/slideLayout" Target="../slideLayouts/slideLayout123.xml"/><Relationship Id="rId14" Type="http://schemas.openxmlformats.org/officeDocument/2006/relationships/slideLayout" Target="../slideLayouts/slideLayout122.xml"/><Relationship Id="rId17" Type="http://schemas.openxmlformats.org/officeDocument/2006/relationships/slideLayout" Target="../slideLayouts/slideLayout125.xml"/><Relationship Id="rId16" Type="http://schemas.openxmlformats.org/officeDocument/2006/relationships/slideLayout" Target="../slideLayouts/slideLayout124.xml"/><Relationship Id="rId19" Type="http://schemas.openxmlformats.org/officeDocument/2006/relationships/slideLayout" Target="../slideLayouts/slideLayout127.xml"/><Relationship Id="rId18" Type="http://schemas.openxmlformats.org/officeDocument/2006/relationships/slideLayout" Target="../slideLayouts/slideLayout126.xml"/></Relationships>
</file>

<file path=ppt/slideMasters/_rels/slideMaster7.xml.rels><?xml version="1.0" encoding="UTF-8" standalone="yes"?><Relationships xmlns="http://schemas.openxmlformats.org/package/2006/relationships"><Relationship Id="rId40" Type="http://schemas.openxmlformats.org/officeDocument/2006/relationships/slideLayout" Target="../slideLayouts/slideLayout197.xml"/><Relationship Id="rId42" Type="http://schemas.openxmlformats.org/officeDocument/2006/relationships/slideLayout" Target="../slideLayouts/slideLayout199.xml"/><Relationship Id="rId41" Type="http://schemas.openxmlformats.org/officeDocument/2006/relationships/slideLayout" Target="../slideLayouts/slideLayout198.xml"/><Relationship Id="rId44" Type="http://schemas.openxmlformats.org/officeDocument/2006/relationships/slideLayout" Target="../slideLayouts/slideLayout201.xml"/><Relationship Id="rId43" Type="http://schemas.openxmlformats.org/officeDocument/2006/relationships/slideLayout" Target="../slideLayouts/slideLayout200.xml"/><Relationship Id="rId46" Type="http://schemas.openxmlformats.org/officeDocument/2006/relationships/slideLayout" Target="../slideLayouts/slideLayout203.xml"/><Relationship Id="rId45" Type="http://schemas.openxmlformats.org/officeDocument/2006/relationships/slideLayout" Target="../slideLayouts/slideLayout202.xml"/><Relationship Id="rId1" Type="http://schemas.openxmlformats.org/officeDocument/2006/relationships/slideLayout" Target="../slideLayouts/slideLayout158.xml"/><Relationship Id="rId2" Type="http://schemas.openxmlformats.org/officeDocument/2006/relationships/slideLayout" Target="../slideLayouts/slideLayout159.xml"/><Relationship Id="rId3" Type="http://schemas.openxmlformats.org/officeDocument/2006/relationships/slideLayout" Target="../slideLayouts/slideLayout160.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47" Type="http://schemas.openxmlformats.org/officeDocument/2006/relationships/theme" Target="../theme/theme6.xml"/><Relationship Id="rId5" Type="http://schemas.openxmlformats.org/officeDocument/2006/relationships/slideLayout" Target="../slideLayouts/slideLayout162.xml"/><Relationship Id="rId6" Type="http://schemas.openxmlformats.org/officeDocument/2006/relationships/slideLayout" Target="../slideLayouts/slideLayout163.xml"/><Relationship Id="rId7" Type="http://schemas.openxmlformats.org/officeDocument/2006/relationships/slideLayout" Target="../slideLayouts/slideLayout164.xml"/><Relationship Id="rId8" Type="http://schemas.openxmlformats.org/officeDocument/2006/relationships/slideLayout" Target="../slideLayouts/slideLayout165.xml"/><Relationship Id="rId31" Type="http://schemas.openxmlformats.org/officeDocument/2006/relationships/slideLayout" Target="../slideLayouts/slideLayout188.xml"/><Relationship Id="rId30" Type="http://schemas.openxmlformats.org/officeDocument/2006/relationships/slideLayout" Target="../slideLayouts/slideLayout187.xml"/><Relationship Id="rId33" Type="http://schemas.openxmlformats.org/officeDocument/2006/relationships/slideLayout" Target="../slideLayouts/slideLayout190.xml"/><Relationship Id="rId32" Type="http://schemas.openxmlformats.org/officeDocument/2006/relationships/slideLayout" Target="../slideLayouts/slideLayout189.xml"/><Relationship Id="rId35" Type="http://schemas.openxmlformats.org/officeDocument/2006/relationships/slideLayout" Target="../slideLayouts/slideLayout192.xml"/><Relationship Id="rId34" Type="http://schemas.openxmlformats.org/officeDocument/2006/relationships/slideLayout" Target="../slideLayouts/slideLayout191.xml"/><Relationship Id="rId37" Type="http://schemas.openxmlformats.org/officeDocument/2006/relationships/slideLayout" Target="../slideLayouts/slideLayout194.xml"/><Relationship Id="rId36" Type="http://schemas.openxmlformats.org/officeDocument/2006/relationships/slideLayout" Target="../slideLayouts/slideLayout193.xml"/><Relationship Id="rId39" Type="http://schemas.openxmlformats.org/officeDocument/2006/relationships/slideLayout" Target="../slideLayouts/slideLayout196.xml"/><Relationship Id="rId38" Type="http://schemas.openxmlformats.org/officeDocument/2006/relationships/slideLayout" Target="../slideLayouts/slideLayout195.xml"/><Relationship Id="rId20" Type="http://schemas.openxmlformats.org/officeDocument/2006/relationships/slideLayout" Target="../slideLayouts/slideLayout177.xml"/><Relationship Id="rId22" Type="http://schemas.openxmlformats.org/officeDocument/2006/relationships/slideLayout" Target="../slideLayouts/slideLayout179.xml"/><Relationship Id="rId21" Type="http://schemas.openxmlformats.org/officeDocument/2006/relationships/slideLayout" Target="../slideLayouts/slideLayout178.xml"/><Relationship Id="rId24" Type="http://schemas.openxmlformats.org/officeDocument/2006/relationships/slideLayout" Target="../slideLayouts/slideLayout181.xml"/><Relationship Id="rId23" Type="http://schemas.openxmlformats.org/officeDocument/2006/relationships/slideLayout" Target="../slideLayouts/slideLayout180.xml"/><Relationship Id="rId26" Type="http://schemas.openxmlformats.org/officeDocument/2006/relationships/slideLayout" Target="../slideLayouts/slideLayout183.xml"/><Relationship Id="rId25" Type="http://schemas.openxmlformats.org/officeDocument/2006/relationships/slideLayout" Target="../slideLayouts/slideLayout182.xml"/><Relationship Id="rId28" Type="http://schemas.openxmlformats.org/officeDocument/2006/relationships/slideLayout" Target="../slideLayouts/slideLayout185.xml"/><Relationship Id="rId27" Type="http://schemas.openxmlformats.org/officeDocument/2006/relationships/slideLayout" Target="../slideLayouts/slideLayout184.xml"/><Relationship Id="rId29" Type="http://schemas.openxmlformats.org/officeDocument/2006/relationships/slideLayout" Target="../slideLayouts/slideLayout186.xml"/><Relationship Id="rId11" Type="http://schemas.openxmlformats.org/officeDocument/2006/relationships/slideLayout" Target="../slideLayouts/slideLayout168.xml"/><Relationship Id="rId10" Type="http://schemas.openxmlformats.org/officeDocument/2006/relationships/slideLayout" Target="../slideLayouts/slideLayout167.xml"/><Relationship Id="rId13" Type="http://schemas.openxmlformats.org/officeDocument/2006/relationships/slideLayout" Target="../slideLayouts/slideLayout170.xml"/><Relationship Id="rId12" Type="http://schemas.openxmlformats.org/officeDocument/2006/relationships/slideLayout" Target="../slideLayouts/slideLayout169.xml"/><Relationship Id="rId15" Type="http://schemas.openxmlformats.org/officeDocument/2006/relationships/slideLayout" Target="../slideLayouts/slideLayout172.xml"/><Relationship Id="rId14" Type="http://schemas.openxmlformats.org/officeDocument/2006/relationships/slideLayout" Target="../slideLayouts/slideLayout171.xml"/><Relationship Id="rId17" Type="http://schemas.openxmlformats.org/officeDocument/2006/relationships/slideLayout" Target="../slideLayouts/slideLayout174.xml"/><Relationship Id="rId16" Type="http://schemas.openxmlformats.org/officeDocument/2006/relationships/slideLayout" Target="../slideLayouts/slideLayout173.xml"/><Relationship Id="rId19" Type="http://schemas.openxmlformats.org/officeDocument/2006/relationships/slideLayout" Target="../slideLayouts/slideLayout176.xml"/><Relationship Id="rId18" Type="http://schemas.openxmlformats.org/officeDocument/2006/relationships/slideLayout" Target="../slideLayouts/slideLayout175.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204.xml"/><Relationship Id="rId2" Type="http://schemas.openxmlformats.org/officeDocument/2006/relationships/slideLayout" Target="../slideLayouts/slideLayout205.xml"/><Relationship Id="rId3" Type="http://schemas.openxmlformats.org/officeDocument/2006/relationships/slideLayout" Target="../slideLayouts/slideLayout206.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5" Type="http://schemas.openxmlformats.org/officeDocument/2006/relationships/slideLayout" Target="../slideLayouts/slideLayout208.xml"/><Relationship Id="rId6" Type="http://schemas.openxmlformats.org/officeDocument/2006/relationships/slideLayout" Target="../slideLayouts/slideLayout209.xml"/><Relationship Id="rId7" Type="http://schemas.openxmlformats.org/officeDocument/2006/relationships/slideLayout" Target="../slideLayouts/slideLayout210.xml"/><Relationship Id="rId8" Type="http://schemas.openxmlformats.org/officeDocument/2006/relationships/slideLayout" Target="../slideLayouts/slideLayout211.xml"/><Relationship Id="rId20" Type="http://schemas.openxmlformats.org/officeDocument/2006/relationships/slideLayout" Target="../slideLayouts/slideLayout223.xml"/><Relationship Id="rId22" Type="http://schemas.openxmlformats.org/officeDocument/2006/relationships/slideLayout" Target="../slideLayouts/slideLayout225.xml"/><Relationship Id="rId21" Type="http://schemas.openxmlformats.org/officeDocument/2006/relationships/slideLayout" Target="../slideLayouts/slideLayout224.xml"/><Relationship Id="rId24" Type="http://schemas.openxmlformats.org/officeDocument/2006/relationships/theme" Target="../theme/theme10.xml"/><Relationship Id="rId23" Type="http://schemas.openxmlformats.org/officeDocument/2006/relationships/slideLayout" Target="../slideLayouts/slideLayout226.xml"/><Relationship Id="rId11" Type="http://schemas.openxmlformats.org/officeDocument/2006/relationships/slideLayout" Target="../slideLayouts/slideLayout214.xml"/><Relationship Id="rId10" Type="http://schemas.openxmlformats.org/officeDocument/2006/relationships/slideLayout" Target="../slideLayouts/slideLayout213.xml"/><Relationship Id="rId13" Type="http://schemas.openxmlformats.org/officeDocument/2006/relationships/slideLayout" Target="../slideLayouts/slideLayout216.xml"/><Relationship Id="rId12" Type="http://schemas.openxmlformats.org/officeDocument/2006/relationships/slideLayout" Target="../slideLayouts/slideLayout215.xml"/><Relationship Id="rId15" Type="http://schemas.openxmlformats.org/officeDocument/2006/relationships/slideLayout" Target="../slideLayouts/slideLayout218.xml"/><Relationship Id="rId14" Type="http://schemas.openxmlformats.org/officeDocument/2006/relationships/slideLayout" Target="../slideLayouts/slideLayout217.xml"/><Relationship Id="rId17" Type="http://schemas.openxmlformats.org/officeDocument/2006/relationships/slideLayout" Target="../slideLayouts/slideLayout220.xml"/><Relationship Id="rId16" Type="http://schemas.openxmlformats.org/officeDocument/2006/relationships/slideLayout" Target="../slideLayouts/slideLayout219.xml"/><Relationship Id="rId19" Type="http://schemas.openxmlformats.org/officeDocument/2006/relationships/slideLayout" Target="../slideLayouts/slideLayout222.xml"/><Relationship Id="rId18" Type="http://schemas.openxmlformats.org/officeDocument/2006/relationships/slideLayout" Target="../slideLayouts/slideLayout221.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227.xml"/><Relationship Id="rId2" Type="http://schemas.openxmlformats.org/officeDocument/2006/relationships/slideLayout" Target="../slideLayouts/slideLayout228.xml"/><Relationship Id="rId3" Type="http://schemas.openxmlformats.org/officeDocument/2006/relationships/slideLayout" Target="../slideLayouts/slideLayout229.xml"/><Relationship Id="rId4" Type="http://schemas.openxmlformats.org/officeDocument/2006/relationships/slideLayout" Target="../slideLayouts/slideLayout230.xml"/><Relationship Id="rId9" Type="http://schemas.openxmlformats.org/officeDocument/2006/relationships/slideLayout" Target="../slideLayouts/slideLayout235.xml"/><Relationship Id="rId5" Type="http://schemas.openxmlformats.org/officeDocument/2006/relationships/slideLayout" Target="../slideLayouts/slideLayout231.xml"/><Relationship Id="rId6" Type="http://schemas.openxmlformats.org/officeDocument/2006/relationships/slideLayout" Target="../slideLayouts/slideLayout232.xml"/><Relationship Id="rId7" Type="http://schemas.openxmlformats.org/officeDocument/2006/relationships/slideLayout" Target="../slideLayouts/slideLayout233.xml"/><Relationship Id="rId8" Type="http://schemas.openxmlformats.org/officeDocument/2006/relationships/slideLayout" Target="../slideLayouts/slideLayout234.xml"/><Relationship Id="rId20" Type="http://schemas.openxmlformats.org/officeDocument/2006/relationships/slideLayout" Target="../slideLayouts/slideLayout246.xml"/><Relationship Id="rId22" Type="http://schemas.openxmlformats.org/officeDocument/2006/relationships/slideLayout" Target="../slideLayouts/slideLayout248.xml"/><Relationship Id="rId21" Type="http://schemas.openxmlformats.org/officeDocument/2006/relationships/slideLayout" Target="../slideLayouts/slideLayout247.xml"/><Relationship Id="rId24" Type="http://schemas.openxmlformats.org/officeDocument/2006/relationships/slideLayout" Target="../slideLayouts/slideLayout250.xml"/><Relationship Id="rId23" Type="http://schemas.openxmlformats.org/officeDocument/2006/relationships/slideLayout" Target="../slideLayouts/slideLayout249.xml"/><Relationship Id="rId26" Type="http://schemas.openxmlformats.org/officeDocument/2006/relationships/slideLayout" Target="../slideLayouts/slideLayout252.xml"/><Relationship Id="rId25" Type="http://schemas.openxmlformats.org/officeDocument/2006/relationships/slideLayout" Target="../slideLayouts/slideLayout251.xml"/><Relationship Id="rId28" Type="http://schemas.openxmlformats.org/officeDocument/2006/relationships/theme" Target="../theme/theme9.xml"/><Relationship Id="rId27" Type="http://schemas.openxmlformats.org/officeDocument/2006/relationships/slideLayout" Target="../slideLayouts/slideLayout253.xml"/><Relationship Id="rId11" Type="http://schemas.openxmlformats.org/officeDocument/2006/relationships/slideLayout" Target="../slideLayouts/slideLayout237.xml"/><Relationship Id="rId10" Type="http://schemas.openxmlformats.org/officeDocument/2006/relationships/slideLayout" Target="../slideLayouts/slideLayout236.xml"/><Relationship Id="rId13" Type="http://schemas.openxmlformats.org/officeDocument/2006/relationships/slideLayout" Target="../slideLayouts/slideLayout239.xml"/><Relationship Id="rId12" Type="http://schemas.openxmlformats.org/officeDocument/2006/relationships/slideLayout" Target="../slideLayouts/slideLayout238.xml"/><Relationship Id="rId15" Type="http://schemas.openxmlformats.org/officeDocument/2006/relationships/slideLayout" Target="../slideLayouts/slideLayout241.xml"/><Relationship Id="rId14" Type="http://schemas.openxmlformats.org/officeDocument/2006/relationships/slideLayout" Target="../slideLayouts/slideLayout240.xml"/><Relationship Id="rId17" Type="http://schemas.openxmlformats.org/officeDocument/2006/relationships/slideLayout" Target="../slideLayouts/slideLayout243.xml"/><Relationship Id="rId16" Type="http://schemas.openxmlformats.org/officeDocument/2006/relationships/slideLayout" Target="../slideLayouts/slideLayout242.xml"/><Relationship Id="rId19" Type="http://schemas.openxmlformats.org/officeDocument/2006/relationships/slideLayout" Target="../slideLayouts/slideLayout245.xml"/><Relationship Id="rId18" Type="http://schemas.openxmlformats.org/officeDocument/2006/relationships/slideLayout" Target="../slideLayouts/slideLayout24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rgbClr val="FF3F04"/>
              </a:buClr>
              <a:buSzPts val="3800"/>
              <a:buFont typeface="Anton"/>
              <a:buNone/>
              <a:defRPr sz="3800">
                <a:solidFill>
                  <a:srgbClr val="FF3F04"/>
                </a:solidFill>
                <a:latin typeface="Anton"/>
                <a:ea typeface="Anton"/>
                <a:cs typeface="Anton"/>
                <a:sym typeface="Anton"/>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3" name="Google Shape;63;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rgbClr val="1E1D5A"/>
              </a:buClr>
              <a:buSzPts val="1800"/>
              <a:buChar char="●"/>
              <a:defRPr sz="1800">
                <a:solidFill>
                  <a:srgbClr val="1E1D5A"/>
                </a:solidFill>
              </a:defRPr>
            </a:lvl1pPr>
            <a:lvl2pPr indent="-317500" lvl="1" marL="914400" rtl="0">
              <a:lnSpc>
                <a:spcPct val="115000"/>
              </a:lnSpc>
              <a:spcBef>
                <a:spcPts val="0"/>
              </a:spcBef>
              <a:spcAft>
                <a:spcPts val="0"/>
              </a:spcAft>
              <a:buClr>
                <a:srgbClr val="3E3E3E"/>
              </a:buClr>
              <a:buSzPts val="1400"/>
              <a:buChar char="○"/>
              <a:defRPr>
                <a:solidFill>
                  <a:srgbClr val="3E3E3E"/>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64" name="Google Shape;6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4" name="Shape 124"/>
        <p:cNvGrpSpPr/>
        <p:nvPr/>
      </p:nvGrpSpPr>
      <p:grpSpPr>
        <a:xfrm>
          <a:off x="0" y="0"/>
          <a:ext cx="0" cy="0"/>
          <a:chOff x="0" y="0"/>
          <a:chExt cx="0" cy="0"/>
        </a:xfrm>
      </p:grpSpPr>
      <p:sp>
        <p:nvSpPr>
          <p:cNvPr id="125" name="Google Shape;125;p34"/>
          <p:cNvSpPr txBox="1"/>
          <p:nvPr>
            <p:ph type="title"/>
          </p:nvPr>
        </p:nvSpPr>
        <p:spPr>
          <a:xfrm>
            <a:off x="452438" y="404813"/>
            <a:ext cx="8239200" cy="537300"/>
          </a:xfrm>
          <a:prstGeom prst="rect">
            <a:avLst/>
          </a:prstGeom>
          <a:noFill/>
          <a:ln>
            <a:noFill/>
          </a:ln>
        </p:spPr>
        <p:txBody>
          <a:bodyPr anchorCtr="0" anchor="t" bIns="19050" lIns="19050" spcFirstLastPara="1" rIns="19050" wrap="square" tIns="19050">
            <a:normAutofit/>
          </a:bodyPr>
          <a:lstStyle>
            <a:lvl1pPr lvl="0" marR="0" rtl="0" algn="l">
              <a:lnSpc>
                <a:spcPct val="80000"/>
              </a:lnSpc>
              <a:spcBef>
                <a:spcPts val="0"/>
              </a:spcBef>
              <a:spcAft>
                <a:spcPts val="0"/>
              </a:spcAft>
              <a:buClr>
                <a:srgbClr val="000000"/>
              </a:buClr>
              <a:buSzPts val="3200"/>
              <a:buFont typeface="Helvetica Neue"/>
              <a:buNone/>
              <a:defRPr b="1" i="0" sz="3200" u="none" cap="none" strike="noStrike">
                <a:solidFill>
                  <a:srgbClr val="000000"/>
                </a:solidFill>
                <a:latin typeface="Helvetica Neue"/>
                <a:ea typeface="Helvetica Neue"/>
                <a:cs typeface="Helvetica Neue"/>
                <a:sym typeface="Helvetica Neue"/>
              </a:defRPr>
            </a:lvl1pPr>
            <a:lvl2pPr lvl="1" marR="0" rtl="0" algn="l">
              <a:lnSpc>
                <a:spcPct val="80000"/>
              </a:lnSpc>
              <a:spcBef>
                <a:spcPts val="0"/>
              </a:spcBef>
              <a:spcAft>
                <a:spcPts val="0"/>
              </a:spcAft>
              <a:buClr>
                <a:srgbClr val="000000"/>
              </a:buClr>
              <a:buSzPts val="3200"/>
              <a:buFont typeface="Helvetica Neue"/>
              <a:buNone/>
              <a:defRPr b="1" i="0" sz="3200" u="none" cap="none" strike="noStrike">
                <a:solidFill>
                  <a:srgbClr val="000000"/>
                </a:solidFill>
                <a:latin typeface="Helvetica Neue"/>
                <a:ea typeface="Helvetica Neue"/>
                <a:cs typeface="Helvetica Neue"/>
                <a:sym typeface="Helvetica Neue"/>
              </a:defRPr>
            </a:lvl2pPr>
            <a:lvl3pPr lvl="2" marR="0" rtl="0" algn="l">
              <a:lnSpc>
                <a:spcPct val="80000"/>
              </a:lnSpc>
              <a:spcBef>
                <a:spcPts val="0"/>
              </a:spcBef>
              <a:spcAft>
                <a:spcPts val="0"/>
              </a:spcAft>
              <a:buClr>
                <a:srgbClr val="000000"/>
              </a:buClr>
              <a:buSzPts val="3200"/>
              <a:buFont typeface="Helvetica Neue"/>
              <a:buNone/>
              <a:defRPr b="1" i="0" sz="3200" u="none" cap="none" strike="noStrike">
                <a:solidFill>
                  <a:srgbClr val="000000"/>
                </a:solidFill>
                <a:latin typeface="Helvetica Neue"/>
                <a:ea typeface="Helvetica Neue"/>
                <a:cs typeface="Helvetica Neue"/>
                <a:sym typeface="Helvetica Neue"/>
              </a:defRPr>
            </a:lvl3pPr>
            <a:lvl4pPr lvl="3" marR="0" rtl="0" algn="l">
              <a:lnSpc>
                <a:spcPct val="80000"/>
              </a:lnSpc>
              <a:spcBef>
                <a:spcPts val="0"/>
              </a:spcBef>
              <a:spcAft>
                <a:spcPts val="0"/>
              </a:spcAft>
              <a:buClr>
                <a:srgbClr val="000000"/>
              </a:buClr>
              <a:buSzPts val="3200"/>
              <a:buFont typeface="Helvetica Neue"/>
              <a:buNone/>
              <a:defRPr b="1" i="0" sz="3200" u="none" cap="none" strike="noStrike">
                <a:solidFill>
                  <a:srgbClr val="000000"/>
                </a:solidFill>
                <a:latin typeface="Helvetica Neue"/>
                <a:ea typeface="Helvetica Neue"/>
                <a:cs typeface="Helvetica Neue"/>
                <a:sym typeface="Helvetica Neue"/>
              </a:defRPr>
            </a:lvl4pPr>
            <a:lvl5pPr lvl="4" marR="0" rtl="0" algn="l">
              <a:lnSpc>
                <a:spcPct val="80000"/>
              </a:lnSpc>
              <a:spcBef>
                <a:spcPts val="0"/>
              </a:spcBef>
              <a:spcAft>
                <a:spcPts val="0"/>
              </a:spcAft>
              <a:buClr>
                <a:srgbClr val="000000"/>
              </a:buClr>
              <a:buSzPts val="3200"/>
              <a:buFont typeface="Helvetica Neue"/>
              <a:buNone/>
              <a:defRPr b="1" i="0" sz="3200" u="none" cap="none" strike="noStrike">
                <a:solidFill>
                  <a:srgbClr val="000000"/>
                </a:solidFill>
                <a:latin typeface="Helvetica Neue"/>
                <a:ea typeface="Helvetica Neue"/>
                <a:cs typeface="Helvetica Neue"/>
                <a:sym typeface="Helvetica Neue"/>
              </a:defRPr>
            </a:lvl5pPr>
            <a:lvl6pPr lvl="5" marR="0" rtl="0" algn="l">
              <a:lnSpc>
                <a:spcPct val="80000"/>
              </a:lnSpc>
              <a:spcBef>
                <a:spcPts val="0"/>
              </a:spcBef>
              <a:spcAft>
                <a:spcPts val="0"/>
              </a:spcAft>
              <a:buClr>
                <a:srgbClr val="000000"/>
              </a:buClr>
              <a:buSzPts val="3200"/>
              <a:buFont typeface="Helvetica Neue"/>
              <a:buNone/>
              <a:defRPr b="1" i="0" sz="3200" u="none" cap="none" strike="noStrike">
                <a:solidFill>
                  <a:srgbClr val="000000"/>
                </a:solidFill>
                <a:latin typeface="Helvetica Neue"/>
                <a:ea typeface="Helvetica Neue"/>
                <a:cs typeface="Helvetica Neue"/>
                <a:sym typeface="Helvetica Neue"/>
              </a:defRPr>
            </a:lvl6pPr>
            <a:lvl7pPr lvl="6" marR="0" rtl="0" algn="l">
              <a:lnSpc>
                <a:spcPct val="80000"/>
              </a:lnSpc>
              <a:spcBef>
                <a:spcPts val="0"/>
              </a:spcBef>
              <a:spcAft>
                <a:spcPts val="0"/>
              </a:spcAft>
              <a:buClr>
                <a:srgbClr val="000000"/>
              </a:buClr>
              <a:buSzPts val="3200"/>
              <a:buFont typeface="Helvetica Neue"/>
              <a:buNone/>
              <a:defRPr b="1" i="0" sz="3200" u="none" cap="none" strike="noStrike">
                <a:solidFill>
                  <a:srgbClr val="000000"/>
                </a:solidFill>
                <a:latin typeface="Helvetica Neue"/>
                <a:ea typeface="Helvetica Neue"/>
                <a:cs typeface="Helvetica Neue"/>
                <a:sym typeface="Helvetica Neue"/>
              </a:defRPr>
            </a:lvl7pPr>
            <a:lvl8pPr lvl="7" marR="0" rtl="0" algn="l">
              <a:lnSpc>
                <a:spcPct val="80000"/>
              </a:lnSpc>
              <a:spcBef>
                <a:spcPts val="0"/>
              </a:spcBef>
              <a:spcAft>
                <a:spcPts val="0"/>
              </a:spcAft>
              <a:buClr>
                <a:srgbClr val="000000"/>
              </a:buClr>
              <a:buSzPts val="3200"/>
              <a:buFont typeface="Helvetica Neue"/>
              <a:buNone/>
              <a:defRPr b="1" i="0" sz="3200" u="none" cap="none" strike="noStrike">
                <a:solidFill>
                  <a:srgbClr val="000000"/>
                </a:solidFill>
                <a:latin typeface="Helvetica Neue"/>
                <a:ea typeface="Helvetica Neue"/>
                <a:cs typeface="Helvetica Neue"/>
                <a:sym typeface="Helvetica Neue"/>
              </a:defRPr>
            </a:lvl8pPr>
            <a:lvl9pPr lvl="8" marR="0" rtl="0" algn="l">
              <a:lnSpc>
                <a:spcPct val="80000"/>
              </a:lnSpc>
              <a:spcBef>
                <a:spcPts val="0"/>
              </a:spcBef>
              <a:spcAft>
                <a:spcPts val="0"/>
              </a:spcAft>
              <a:buClr>
                <a:srgbClr val="000000"/>
              </a:buClr>
              <a:buSzPts val="3200"/>
              <a:buFont typeface="Helvetica Neue"/>
              <a:buNone/>
              <a:defRPr b="1" i="0" sz="3200" u="none" cap="none" strike="noStrike">
                <a:solidFill>
                  <a:srgbClr val="000000"/>
                </a:solidFill>
                <a:latin typeface="Helvetica Neue"/>
                <a:ea typeface="Helvetica Neue"/>
                <a:cs typeface="Helvetica Neue"/>
                <a:sym typeface="Helvetica Neue"/>
              </a:defRPr>
            </a:lvl9pPr>
          </a:lstStyle>
          <a:p/>
        </p:txBody>
      </p:sp>
      <p:sp>
        <p:nvSpPr>
          <p:cNvPr id="126" name="Google Shape;126;p34"/>
          <p:cNvSpPr txBox="1"/>
          <p:nvPr>
            <p:ph idx="1" type="body"/>
          </p:nvPr>
        </p:nvSpPr>
        <p:spPr>
          <a:xfrm>
            <a:off x="452438" y="1593189"/>
            <a:ext cx="8239200" cy="3096000"/>
          </a:xfrm>
          <a:prstGeom prst="rect">
            <a:avLst/>
          </a:prstGeom>
          <a:noFill/>
          <a:ln>
            <a:noFill/>
          </a:ln>
        </p:spPr>
        <p:txBody>
          <a:bodyPr anchorCtr="0" anchor="t" bIns="19050" lIns="19050" spcFirstLastPara="1" rIns="19050" wrap="square" tIns="19050">
            <a:normAutofit/>
          </a:bodyPr>
          <a:lstStyle>
            <a:lvl1pPr indent="-368300" lvl="0" marL="457200" marR="0" rtl="0" algn="l">
              <a:lnSpc>
                <a:spcPct val="90000"/>
              </a:lnSpc>
              <a:spcBef>
                <a:spcPts val="1700"/>
              </a:spcBef>
              <a:spcAft>
                <a:spcPts val="0"/>
              </a:spcAft>
              <a:buClr>
                <a:srgbClr val="000000"/>
              </a:buClr>
              <a:buSzPts val="2200"/>
              <a:buFont typeface="Helvetica Neue"/>
              <a:buChar char="•"/>
              <a:defRPr b="0" i="0" sz="1800" u="none" cap="none" strike="noStrike">
                <a:solidFill>
                  <a:srgbClr val="000000"/>
                </a:solidFill>
                <a:latin typeface="Helvetica Neue"/>
                <a:ea typeface="Helvetica Neue"/>
                <a:cs typeface="Helvetica Neue"/>
                <a:sym typeface="Helvetica Neue"/>
              </a:defRPr>
            </a:lvl1pPr>
            <a:lvl2pPr indent="-368300" lvl="1" marL="914400" marR="0" rtl="0" algn="l">
              <a:lnSpc>
                <a:spcPct val="90000"/>
              </a:lnSpc>
              <a:spcBef>
                <a:spcPts val="1700"/>
              </a:spcBef>
              <a:spcAft>
                <a:spcPts val="0"/>
              </a:spcAft>
              <a:buClr>
                <a:srgbClr val="000000"/>
              </a:buClr>
              <a:buSzPts val="2200"/>
              <a:buFont typeface="Helvetica Neue"/>
              <a:buChar char="•"/>
              <a:defRPr b="0" i="0" sz="1800" u="none" cap="none" strike="noStrike">
                <a:solidFill>
                  <a:srgbClr val="000000"/>
                </a:solidFill>
                <a:latin typeface="Helvetica Neue"/>
                <a:ea typeface="Helvetica Neue"/>
                <a:cs typeface="Helvetica Neue"/>
                <a:sym typeface="Helvetica Neue"/>
              </a:defRPr>
            </a:lvl2pPr>
            <a:lvl3pPr indent="-368300" lvl="2" marL="1371600" marR="0" rtl="0" algn="l">
              <a:lnSpc>
                <a:spcPct val="90000"/>
              </a:lnSpc>
              <a:spcBef>
                <a:spcPts val="1700"/>
              </a:spcBef>
              <a:spcAft>
                <a:spcPts val="0"/>
              </a:spcAft>
              <a:buClr>
                <a:srgbClr val="000000"/>
              </a:buClr>
              <a:buSzPts val="2200"/>
              <a:buFont typeface="Helvetica Neue"/>
              <a:buChar char="•"/>
              <a:defRPr b="0" i="0" sz="1800" u="none" cap="none" strike="noStrike">
                <a:solidFill>
                  <a:srgbClr val="000000"/>
                </a:solidFill>
                <a:latin typeface="Helvetica Neue"/>
                <a:ea typeface="Helvetica Neue"/>
                <a:cs typeface="Helvetica Neue"/>
                <a:sym typeface="Helvetica Neue"/>
              </a:defRPr>
            </a:lvl3pPr>
            <a:lvl4pPr indent="-368300" lvl="3" marL="1828800" marR="0" rtl="0" algn="l">
              <a:lnSpc>
                <a:spcPct val="90000"/>
              </a:lnSpc>
              <a:spcBef>
                <a:spcPts val="1700"/>
              </a:spcBef>
              <a:spcAft>
                <a:spcPts val="0"/>
              </a:spcAft>
              <a:buClr>
                <a:srgbClr val="000000"/>
              </a:buClr>
              <a:buSzPts val="2200"/>
              <a:buFont typeface="Helvetica Neue"/>
              <a:buChar char="•"/>
              <a:defRPr b="0" i="0" sz="1800" u="none" cap="none" strike="noStrike">
                <a:solidFill>
                  <a:srgbClr val="000000"/>
                </a:solidFill>
                <a:latin typeface="Helvetica Neue"/>
                <a:ea typeface="Helvetica Neue"/>
                <a:cs typeface="Helvetica Neue"/>
                <a:sym typeface="Helvetica Neue"/>
              </a:defRPr>
            </a:lvl4pPr>
            <a:lvl5pPr indent="-368300" lvl="4" marL="2286000" marR="0" rtl="0" algn="l">
              <a:lnSpc>
                <a:spcPct val="90000"/>
              </a:lnSpc>
              <a:spcBef>
                <a:spcPts val="1700"/>
              </a:spcBef>
              <a:spcAft>
                <a:spcPts val="0"/>
              </a:spcAft>
              <a:buClr>
                <a:srgbClr val="000000"/>
              </a:buClr>
              <a:buSzPts val="2200"/>
              <a:buFont typeface="Helvetica Neue"/>
              <a:buChar char="•"/>
              <a:defRPr b="0" i="0" sz="1800" u="none" cap="none" strike="noStrike">
                <a:solidFill>
                  <a:srgbClr val="000000"/>
                </a:solidFill>
                <a:latin typeface="Helvetica Neue"/>
                <a:ea typeface="Helvetica Neue"/>
                <a:cs typeface="Helvetica Neue"/>
                <a:sym typeface="Helvetica Neue"/>
              </a:defRPr>
            </a:lvl5pPr>
            <a:lvl6pPr indent="-368300" lvl="5" marL="2743200" marR="0" rtl="0" algn="l">
              <a:lnSpc>
                <a:spcPct val="90000"/>
              </a:lnSpc>
              <a:spcBef>
                <a:spcPts val="1700"/>
              </a:spcBef>
              <a:spcAft>
                <a:spcPts val="0"/>
              </a:spcAft>
              <a:buClr>
                <a:srgbClr val="000000"/>
              </a:buClr>
              <a:buSzPts val="2200"/>
              <a:buFont typeface="Helvetica Neue"/>
              <a:buChar char="•"/>
              <a:defRPr b="0" i="0" sz="1800" u="none" cap="none" strike="noStrike">
                <a:solidFill>
                  <a:srgbClr val="000000"/>
                </a:solidFill>
                <a:latin typeface="Helvetica Neue"/>
                <a:ea typeface="Helvetica Neue"/>
                <a:cs typeface="Helvetica Neue"/>
                <a:sym typeface="Helvetica Neue"/>
              </a:defRPr>
            </a:lvl6pPr>
            <a:lvl7pPr indent="-368300" lvl="6" marL="3200400" marR="0" rtl="0" algn="l">
              <a:lnSpc>
                <a:spcPct val="90000"/>
              </a:lnSpc>
              <a:spcBef>
                <a:spcPts val="1700"/>
              </a:spcBef>
              <a:spcAft>
                <a:spcPts val="0"/>
              </a:spcAft>
              <a:buClr>
                <a:srgbClr val="000000"/>
              </a:buClr>
              <a:buSzPts val="2200"/>
              <a:buFont typeface="Helvetica Neue"/>
              <a:buChar char="•"/>
              <a:defRPr b="0" i="0" sz="1800" u="none" cap="none" strike="noStrike">
                <a:solidFill>
                  <a:srgbClr val="000000"/>
                </a:solidFill>
                <a:latin typeface="Helvetica Neue"/>
                <a:ea typeface="Helvetica Neue"/>
                <a:cs typeface="Helvetica Neue"/>
                <a:sym typeface="Helvetica Neue"/>
              </a:defRPr>
            </a:lvl7pPr>
            <a:lvl8pPr indent="-368300" lvl="7" marL="3657600" marR="0" rtl="0" algn="l">
              <a:lnSpc>
                <a:spcPct val="90000"/>
              </a:lnSpc>
              <a:spcBef>
                <a:spcPts val="1700"/>
              </a:spcBef>
              <a:spcAft>
                <a:spcPts val="0"/>
              </a:spcAft>
              <a:buClr>
                <a:srgbClr val="000000"/>
              </a:buClr>
              <a:buSzPts val="2200"/>
              <a:buFont typeface="Helvetica Neue"/>
              <a:buChar char="•"/>
              <a:defRPr b="0" i="0" sz="1800" u="none" cap="none" strike="noStrike">
                <a:solidFill>
                  <a:srgbClr val="000000"/>
                </a:solidFill>
                <a:latin typeface="Helvetica Neue"/>
                <a:ea typeface="Helvetica Neue"/>
                <a:cs typeface="Helvetica Neue"/>
                <a:sym typeface="Helvetica Neue"/>
              </a:defRPr>
            </a:lvl8pPr>
            <a:lvl9pPr indent="-368300" lvl="8" marL="4114800" marR="0" rtl="0" algn="l">
              <a:lnSpc>
                <a:spcPct val="90000"/>
              </a:lnSpc>
              <a:spcBef>
                <a:spcPts val="1700"/>
              </a:spcBef>
              <a:spcAft>
                <a:spcPts val="0"/>
              </a:spcAft>
              <a:buClr>
                <a:srgbClr val="000000"/>
              </a:buClr>
              <a:buSzPts val="2200"/>
              <a:buFont typeface="Helvetica Neue"/>
              <a:buChar char="•"/>
              <a:defRPr b="0" i="0" sz="1800" u="none" cap="none" strike="noStrike">
                <a:solidFill>
                  <a:srgbClr val="000000"/>
                </a:solidFill>
                <a:latin typeface="Helvetica Neue"/>
                <a:ea typeface="Helvetica Neue"/>
                <a:cs typeface="Helvetica Neue"/>
                <a:sym typeface="Helvetica Neue"/>
              </a:defRPr>
            </a:lvl9pPr>
          </a:lstStyle>
          <a:p/>
        </p:txBody>
      </p:sp>
      <p:sp>
        <p:nvSpPr>
          <p:cNvPr id="127" name="Google Shape;127;p34"/>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sz="5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 id="2147483709" r:id="rId31"/>
    <p:sldLayoutId id="2147483710" r:id="rId32"/>
    <p:sldLayoutId id="2147483711" r:id="rId33"/>
    <p:sldLayoutId id="2147483712" r:id="rId34"/>
    <p:sldLayoutId id="2147483713" r:id="rId35"/>
    <p:sldLayoutId id="2147483714" r:id="rId36"/>
    <p:sldLayoutId id="2147483715" r:id="rId37"/>
    <p:sldLayoutId id="2147483716" r:id="rId38"/>
    <p:sldLayoutId id="2147483717" r:id="rId39"/>
    <p:sldLayoutId id="2147483718" r:id="rId40"/>
    <p:sldLayoutId id="2147483719" r:id="rId41"/>
    <p:sldLayoutId id="2147483720" r:id="rId42"/>
    <p:sldLayoutId id="2147483721" r:id="rId43"/>
    <p:sldLayoutId id="2147483722" r:id="rId44"/>
    <p:sldLayoutId id="2147483723" r:id="rId45"/>
    <p:sldLayoutId id="2147483724" r:id="rId46"/>
    <p:sldLayoutId id="2147483725" r:id="rId47"/>
    <p:sldLayoutId id="2147483726" r:id="rId48"/>
    <p:sldLayoutId id="2147483727" r:id="rId4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12" name="Shape 312"/>
        <p:cNvGrpSpPr/>
        <p:nvPr/>
      </p:nvGrpSpPr>
      <p:grpSpPr>
        <a:xfrm>
          <a:off x="0" y="0"/>
          <a:ext cx="0" cy="0"/>
          <a:chOff x="0" y="0"/>
          <a:chExt cx="0" cy="0"/>
        </a:xfrm>
      </p:grpSpPr>
      <p:sp>
        <p:nvSpPr>
          <p:cNvPr id="313" name="Google Shape;313;p8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314" name="Google Shape;314;p8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315" name="Google Shape;315;p8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68" name="Shape 368"/>
        <p:cNvGrpSpPr/>
        <p:nvPr/>
      </p:nvGrpSpPr>
      <p:grpSpPr>
        <a:xfrm>
          <a:off x="0" y="0"/>
          <a:ext cx="0" cy="0"/>
          <a:chOff x="0" y="0"/>
          <a:chExt cx="0" cy="0"/>
        </a:xfrm>
      </p:grpSpPr>
      <p:sp>
        <p:nvSpPr>
          <p:cNvPr id="369" name="Google Shape;369;p9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370" name="Google Shape;370;p9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371" name="Google Shape;371;p9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23" name="Shape 423"/>
        <p:cNvGrpSpPr/>
        <p:nvPr/>
      </p:nvGrpSpPr>
      <p:grpSpPr>
        <a:xfrm>
          <a:off x="0" y="0"/>
          <a:ext cx="0" cy="0"/>
          <a:chOff x="0" y="0"/>
          <a:chExt cx="0" cy="0"/>
        </a:xfrm>
      </p:grpSpPr>
      <p:sp>
        <p:nvSpPr>
          <p:cNvPr id="424" name="Google Shape;424;p114"/>
          <p:cNvSpPr txBox="1"/>
          <p:nvPr>
            <p:ph type="title"/>
          </p:nvPr>
        </p:nvSpPr>
        <p:spPr>
          <a:xfrm>
            <a:off x="452438" y="404813"/>
            <a:ext cx="8239200" cy="537300"/>
          </a:xfrm>
          <a:prstGeom prst="rect">
            <a:avLst/>
          </a:prstGeom>
          <a:noFill/>
          <a:ln>
            <a:noFill/>
          </a:ln>
        </p:spPr>
        <p:txBody>
          <a:bodyPr anchorCtr="0" anchor="t" bIns="19050" lIns="19050" spcFirstLastPara="1" rIns="19050" wrap="square" tIns="19050">
            <a:normAutofit/>
          </a:bodyPr>
          <a:lstStyle>
            <a:lvl1pPr lvl="0" marR="0" rtl="0" algn="l">
              <a:lnSpc>
                <a:spcPct val="80000"/>
              </a:lnSpc>
              <a:spcBef>
                <a:spcPts val="0"/>
              </a:spcBef>
              <a:spcAft>
                <a:spcPts val="0"/>
              </a:spcAft>
              <a:buClr>
                <a:srgbClr val="000000"/>
              </a:buClr>
              <a:buSzPts val="3200"/>
              <a:buFont typeface="Helvetica Neue"/>
              <a:buNone/>
              <a:defRPr b="1" i="0" sz="3200" u="none" cap="none" strike="noStrike">
                <a:solidFill>
                  <a:srgbClr val="000000"/>
                </a:solidFill>
                <a:latin typeface="Helvetica Neue"/>
                <a:ea typeface="Helvetica Neue"/>
                <a:cs typeface="Helvetica Neue"/>
                <a:sym typeface="Helvetica Neue"/>
              </a:defRPr>
            </a:lvl1pPr>
            <a:lvl2pPr lvl="1" marR="0" rtl="0" algn="l">
              <a:lnSpc>
                <a:spcPct val="80000"/>
              </a:lnSpc>
              <a:spcBef>
                <a:spcPts val="0"/>
              </a:spcBef>
              <a:spcAft>
                <a:spcPts val="0"/>
              </a:spcAft>
              <a:buClr>
                <a:srgbClr val="000000"/>
              </a:buClr>
              <a:buSzPts val="3200"/>
              <a:buFont typeface="Helvetica Neue"/>
              <a:buNone/>
              <a:defRPr b="1" i="0" sz="3200" u="none" cap="none" strike="noStrike">
                <a:solidFill>
                  <a:srgbClr val="000000"/>
                </a:solidFill>
                <a:latin typeface="Helvetica Neue"/>
                <a:ea typeface="Helvetica Neue"/>
                <a:cs typeface="Helvetica Neue"/>
                <a:sym typeface="Helvetica Neue"/>
              </a:defRPr>
            </a:lvl2pPr>
            <a:lvl3pPr lvl="2" marR="0" rtl="0" algn="l">
              <a:lnSpc>
                <a:spcPct val="80000"/>
              </a:lnSpc>
              <a:spcBef>
                <a:spcPts val="0"/>
              </a:spcBef>
              <a:spcAft>
                <a:spcPts val="0"/>
              </a:spcAft>
              <a:buClr>
                <a:srgbClr val="000000"/>
              </a:buClr>
              <a:buSzPts val="3200"/>
              <a:buFont typeface="Helvetica Neue"/>
              <a:buNone/>
              <a:defRPr b="1" i="0" sz="3200" u="none" cap="none" strike="noStrike">
                <a:solidFill>
                  <a:srgbClr val="000000"/>
                </a:solidFill>
                <a:latin typeface="Helvetica Neue"/>
                <a:ea typeface="Helvetica Neue"/>
                <a:cs typeface="Helvetica Neue"/>
                <a:sym typeface="Helvetica Neue"/>
              </a:defRPr>
            </a:lvl3pPr>
            <a:lvl4pPr lvl="3" marR="0" rtl="0" algn="l">
              <a:lnSpc>
                <a:spcPct val="80000"/>
              </a:lnSpc>
              <a:spcBef>
                <a:spcPts val="0"/>
              </a:spcBef>
              <a:spcAft>
                <a:spcPts val="0"/>
              </a:spcAft>
              <a:buClr>
                <a:srgbClr val="000000"/>
              </a:buClr>
              <a:buSzPts val="3200"/>
              <a:buFont typeface="Helvetica Neue"/>
              <a:buNone/>
              <a:defRPr b="1" i="0" sz="3200" u="none" cap="none" strike="noStrike">
                <a:solidFill>
                  <a:srgbClr val="000000"/>
                </a:solidFill>
                <a:latin typeface="Helvetica Neue"/>
                <a:ea typeface="Helvetica Neue"/>
                <a:cs typeface="Helvetica Neue"/>
                <a:sym typeface="Helvetica Neue"/>
              </a:defRPr>
            </a:lvl4pPr>
            <a:lvl5pPr lvl="4" marR="0" rtl="0" algn="l">
              <a:lnSpc>
                <a:spcPct val="80000"/>
              </a:lnSpc>
              <a:spcBef>
                <a:spcPts val="0"/>
              </a:spcBef>
              <a:spcAft>
                <a:spcPts val="0"/>
              </a:spcAft>
              <a:buClr>
                <a:srgbClr val="000000"/>
              </a:buClr>
              <a:buSzPts val="3200"/>
              <a:buFont typeface="Helvetica Neue"/>
              <a:buNone/>
              <a:defRPr b="1" i="0" sz="3200" u="none" cap="none" strike="noStrike">
                <a:solidFill>
                  <a:srgbClr val="000000"/>
                </a:solidFill>
                <a:latin typeface="Helvetica Neue"/>
                <a:ea typeface="Helvetica Neue"/>
                <a:cs typeface="Helvetica Neue"/>
                <a:sym typeface="Helvetica Neue"/>
              </a:defRPr>
            </a:lvl5pPr>
            <a:lvl6pPr lvl="5" marR="0" rtl="0" algn="l">
              <a:lnSpc>
                <a:spcPct val="80000"/>
              </a:lnSpc>
              <a:spcBef>
                <a:spcPts val="0"/>
              </a:spcBef>
              <a:spcAft>
                <a:spcPts val="0"/>
              </a:spcAft>
              <a:buClr>
                <a:srgbClr val="000000"/>
              </a:buClr>
              <a:buSzPts val="3200"/>
              <a:buFont typeface="Helvetica Neue"/>
              <a:buNone/>
              <a:defRPr b="1" i="0" sz="3200" u="none" cap="none" strike="noStrike">
                <a:solidFill>
                  <a:srgbClr val="000000"/>
                </a:solidFill>
                <a:latin typeface="Helvetica Neue"/>
                <a:ea typeface="Helvetica Neue"/>
                <a:cs typeface="Helvetica Neue"/>
                <a:sym typeface="Helvetica Neue"/>
              </a:defRPr>
            </a:lvl6pPr>
            <a:lvl7pPr lvl="6" marR="0" rtl="0" algn="l">
              <a:lnSpc>
                <a:spcPct val="80000"/>
              </a:lnSpc>
              <a:spcBef>
                <a:spcPts val="0"/>
              </a:spcBef>
              <a:spcAft>
                <a:spcPts val="0"/>
              </a:spcAft>
              <a:buClr>
                <a:srgbClr val="000000"/>
              </a:buClr>
              <a:buSzPts val="3200"/>
              <a:buFont typeface="Helvetica Neue"/>
              <a:buNone/>
              <a:defRPr b="1" i="0" sz="3200" u="none" cap="none" strike="noStrike">
                <a:solidFill>
                  <a:srgbClr val="000000"/>
                </a:solidFill>
                <a:latin typeface="Helvetica Neue"/>
                <a:ea typeface="Helvetica Neue"/>
                <a:cs typeface="Helvetica Neue"/>
                <a:sym typeface="Helvetica Neue"/>
              </a:defRPr>
            </a:lvl7pPr>
            <a:lvl8pPr lvl="7" marR="0" rtl="0" algn="l">
              <a:lnSpc>
                <a:spcPct val="80000"/>
              </a:lnSpc>
              <a:spcBef>
                <a:spcPts val="0"/>
              </a:spcBef>
              <a:spcAft>
                <a:spcPts val="0"/>
              </a:spcAft>
              <a:buClr>
                <a:srgbClr val="000000"/>
              </a:buClr>
              <a:buSzPts val="3200"/>
              <a:buFont typeface="Helvetica Neue"/>
              <a:buNone/>
              <a:defRPr b="1" i="0" sz="3200" u="none" cap="none" strike="noStrike">
                <a:solidFill>
                  <a:srgbClr val="000000"/>
                </a:solidFill>
                <a:latin typeface="Helvetica Neue"/>
                <a:ea typeface="Helvetica Neue"/>
                <a:cs typeface="Helvetica Neue"/>
                <a:sym typeface="Helvetica Neue"/>
              </a:defRPr>
            </a:lvl8pPr>
            <a:lvl9pPr lvl="8" marR="0" rtl="0" algn="l">
              <a:lnSpc>
                <a:spcPct val="80000"/>
              </a:lnSpc>
              <a:spcBef>
                <a:spcPts val="0"/>
              </a:spcBef>
              <a:spcAft>
                <a:spcPts val="0"/>
              </a:spcAft>
              <a:buClr>
                <a:srgbClr val="000000"/>
              </a:buClr>
              <a:buSzPts val="3200"/>
              <a:buFont typeface="Helvetica Neue"/>
              <a:buNone/>
              <a:defRPr b="1" i="0" sz="3200" u="none" cap="none" strike="noStrike">
                <a:solidFill>
                  <a:srgbClr val="000000"/>
                </a:solidFill>
                <a:latin typeface="Helvetica Neue"/>
                <a:ea typeface="Helvetica Neue"/>
                <a:cs typeface="Helvetica Neue"/>
                <a:sym typeface="Helvetica Neue"/>
              </a:defRPr>
            </a:lvl9pPr>
          </a:lstStyle>
          <a:p/>
        </p:txBody>
      </p:sp>
      <p:sp>
        <p:nvSpPr>
          <p:cNvPr id="425" name="Google Shape;425;p114"/>
          <p:cNvSpPr txBox="1"/>
          <p:nvPr>
            <p:ph idx="1" type="body"/>
          </p:nvPr>
        </p:nvSpPr>
        <p:spPr>
          <a:xfrm>
            <a:off x="452438" y="1593189"/>
            <a:ext cx="8239200" cy="3096000"/>
          </a:xfrm>
          <a:prstGeom prst="rect">
            <a:avLst/>
          </a:prstGeom>
          <a:noFill/>
          <a:ln>
            <a:noFill/>
          </a:ln>
        </p:spPr>
        <p:txBody>
          <a:bodyPr anchorCtr="0" anchor="t" bIns="19050" lIns="19050" spcFirstLastPara="1" rIns="19050" wrap="square" tIns="19050">
            <a:normAutofit/>
          </a:bodyPr>
          <a:lstStyle>
            <a:lvl1pPr indent="-368300" lvl="0" marL="457200" marR="0" rtl="0" algn="l">
              <a:lnSpc>
                <a:spcPct val="90000"/>
              </a:lnSpc>
              <a:spcBef>
                <a:spcPts val="1700"/>
              </a:spcBef>
              <a:spcAft>
                <a:spcPts val="0"/>
              </a:spcAft>
              <a:buClr>
                <a:srgbClr val="000000"/>
              </a:buClr>
              <a:buSzPts val="2200"/>
              <a:buFont typeface="Helvetica Neue"/>
              <a:buChar char="•"/>
              <a:defRPr b="0" i="0" sz="1800" u="none" cap="none" strike="noStrike">
                <a:solidFill>
                  <a:srgbClr val="000000"/>
                </a:solidFill>
                <a:latin typeface="Helvetica Neue"/>
                <a:ea typeface="Helvetica Neue"/>
                <a:cs typeface="Helvetica Neue"/>
                <a:sym typeface="Helvetica Neue"/>
              </a:defRPr>
            </a:lvl1pPr>
            <a:lvl2pPr indent="-368300" lvl="1" marL="914400" marR="0" rtl="0" algn="l">
              <a:lnSpc>
                <a:spcPct val="90000"/>
              </a:lnSpc>
              <a:spcBef>
                <a:spcPts val="1700"/>
              </a:spcBef>
              <a:spcAft>
                <a:spcPts val="0"/>
              </a:spcAft>
              <a:buClr>
                <a:srgbClr val="000000"/>
              </a:buClr>
              <a:buSzPts val="2200"/>
              <a:buFont typeface="Helvetica Neue"/>
              <a:buChar char="•"/>
              <a:defRPr b="0" i="0" sz="1800" u="none" cap="none" strike="noStrike">
                <a:solidFill>
                  <a:srgbClr val="000000"/>
                </a:solidFill>
                <a:latin typeface="Helvetica Neue"/>
                <a:ea typeface="Helvetica Neue"/>
                <a:cs typeface="Helvetica Neue"/>
                <a:sym typeface="Helvetica Neue"/>
              </a:defRPr>
            </a:lvl2pPr>
            <a:lvl3pPr indent="-368300" lvl="2" marL="1371600" marR="0" rtl="0" algn="l">
              <a:lnSpc>
                <a:spcPct val="90000"/>
              </a:lnSpc>
              <a:spcBef>
                <a:spcPts val="1700"/>
              </a:spcBef>
              <a:spcAft>
                <a:spcPts val="0"/>
              </a:spcAft>
              <a:buClr>
                <a:srgbClr val="000000"/>
              </a:buClr>
              <a:buSzPts val="2200"/>
              <a:buFont typeface="Helvetica Neue"/>
              <a:buChar char="•"/>
              <a:defRPr b="0" i="0" sz="1800" u="none" cap="none" strike="noStrike">
                <a:solidFill>
                  <a:srgbClr val="000000"/>
                </a:solidFill>
                <a:latin typeface="Helvetica Neue"/>
                <a:ea typeface="Helvetica Neue"/>
                <a:cs typeface="Helvetica Neue"/>
                <a:sym typeface="Helvetica Neue"/>
              </a:defRPr>
            </a:lvl3pPr>
            <a:lvl4pPr indent="-368300" lvl="3" marL="1828800" marR="0" rtl="0" algn="l">
              <a:lnSpc>
                <a:spcPct val="90000"/>
              </a:lnSpc>
              <a:spcBef>
                <a:spcPts val="1700"/>
              </a:spcBef>
              <a:spcAft>
                <a:spcPts val="0"/>
              </a:spcAft>
              <a:buClr>
                <a:srgbClr val="000000"/>
              </a:buClr>
              <a:buSzPts val="2200"/>
              <a:buFont typeface="Helvetica Neue"/>
              <a:buChar char="•"/>
              <a:defRPr b="0" i="0" sz="1800" u="none" cap="none" strike="noStrike">
                <a:solidFill>
                  <a:srgbClr val="000000"/>
                </a:solidFill>
                <a:latin typeface="Helvetica Neue"/>
                <a:ea typeface="Helvetica Neue"/>
                <a:cs typeface="Helvetica Neue"/>
                <a:sym typeface="Helvetica Neue"/>
              </a:defRPr>
            </a:lvl4pPr>
            <a:lvl5pPr indent="-368300" lvl="4" marL="2286000" marR="0" rtl="0" algn="l">
              <a:lnSpc>
                <a:spcPct val="90000"/>
              </a:lnSpc>
              <a:spcBef>
                <a:spcPts val="1700"/>
              </a:spcBef>
              <a:spcAft>
                <a:spcPts val="0"/>
              </a:spcAft>
              <a:buClr>
                <a:srgbClr val="000000"/>
              </a:buClr>
              <a:buSzPts val="2200"/>
              <a:buFont typeface="Helvetica Neue"/>
              <a:buChar char="•"/>
              <a:defRPr b="0" i="0" sz="1800" u="none" cap="none" strike="noStrike">
                <a:solidFill>
                  <a:srgbClr val="000000"/>
                </a:solidFill>
                <a:latin typeface="Helvetica Neue"/>
                <a:ea typeface="Helvetica Neue"/>
                <a:cs typeface="Helvetica Neue"/>
                <a:sym typeface="Helvetica Neue"/>
              </a:defRPr>
            </a:lvl5pPr>
            <a:lvl6pPr indent="-368300" lvl="5" marL="2743200" marR="0" rtl="0" algn="l">
              <a:lnSpc>
                <a:spcPct val="90000"/>
              </a:lnSpc>
              <a:spcBef>
                <a:spcPts val="1700"/>
              </a:spcBef>
              <a:spcAft>
                <a:spcPts val="0"/>
              </a:spcAft>
              <a:buClr>
                <a:srgbClr val="000000"/>
              </a:buClr>
              <a:buSzPts val="2200"/>
              <a:buFont typeface="Helvetica Neue"/>
              <a:buChar char="•"/>
              <a:defRPr b="0" i="0" sz="1800" u="none" cap="none" strike="noStrike">
                <a:solidFill>
                  <a:srgbClr val="000000"/>
                </a:solidFill>
                <a:latin typeface="Helvetica Neue"/>
                <a:ea typeface="Helvetica Neue"/>
                <a:cs typeface="Helvetica Neue"/>
                <a:sym typeface="Helvetica Neue"/>
              </a:defRPr>
            </a:lvl6pPr>
            <a:lvl7pPr indent="-368300" lvl="6" marL="3200400" marR="0" rtl="0" algn="l">
              <a:lnSpc>
                <a:spcPct val="90000"/>
              </a:lnSpc>
              <a:spcBef>
                <a:spcPts val="1700"/>
              </a:spcBef>
              <a:spcAft>
                <a:spcPts val="0"/>
              </a:spcAft>
              <a:buClr>
                <a:srgbClr val="000000"/>
              </a:buClr>
              <a:buSzPts val="2200"/>
              <a:buFont typeface="Helvetica Neue"/>
              <a:buChar char="•"/>
              <a:defRPr b="0" i="0" sz="1800" u="none" cap="none" strike="noStrike">
                <a:solidFill>
                  <a:srgbClr val="000000"/>
                </a:solidFill>
                <a:latin typeface="Helvetica Neue"/>
                <a:ea typeface="Helvetica Neue"/>
                <a:cs typeface="Helvetica Neue"/>
                <a:sym typeface="Helvetica Neue"/>
              </a:defRPr>
            </a:lvl7pPr>
            <a:lvl8pPr indent="-368300" lvl="7" marL="3657600" marR="0" rtl="0" algn="l">
              <a:lnSpc>
                <a:spcPct val="90000"/>
              </a:lnSpc>
              <a:spcBef>
                <a:spcPts val="1700"/>
              </a:spcBef>
              <a:spcAft>
                <a:spcPts val="0"/>
              </a:spcAft>
              <a:buClr>
                <a:srgbClr val="000000"/>
              </a:buClr>
              <a:buSzPts val="2200"/>
              <a:buFont typeface="Helvetica Neue"/>
              <a:buChar char="•"/>
              <a:defRPr b="0" i="0" sz="1800" u="none" cap="none" strike="noStrike">
                <a:solidFill>
                  <a:srgbClr val="000000"/>
                </a:solidFill>
                <a:latin typeface="Helvetica Neue"/>
                <a:ea typeface="Helvetica Neue"/>
                <a:cs typeface="Helvetica Neue"/>
                <a:sym typeface="Helvetica Neue"/>
              </a:defRPr>
            </a:lvl8pPr>
            <a:lvl9pPr indent="-368300" lvl="8" marL="4114800" marR="0" rtl="0" algn="l">
              <a:lnSpc>
                <a:spcPct val="90000"/>
              </a:lnSpc>
              <a:spcBef>
                <a:spcPts val="1700"/>
              </a:spcBef>
              <a:spcAft>
                <a:spcPts val="0"/>
              </a:spcAft>
              <a:buClr>
                <a:srgbClr val="000000"/>
              </a:buClr>
              <a:buSzPts val="2200"/>
              <a:buFont typeface="Helvetica Neue"/>
              <a:buChar char="•"/>
              <a:defRPr b="0" i="0" sz="1800" u="none" cap="none" strike="noStrike">
                <a:solidFill>
                  <a:srgbClr val="000000"/>
                </a:solidFill>
                <a:latin typeface="Helvetica Neue"/>
                <a:ea typeface="Helvetica Neue"/>
                <a:cs typeface="Helvetica Neue"/>
                <a:sym typeface="Helvetica Neue"/>
              </a:defRPr>
            </a:lvl9pPr>
          </a:lstStyle>
          <a:p/>
        </p:txBody>
      </p:sp>
      <p:sp>
        <p:nvSpPr>
          <p:cNvPr id="426" name="Google Shape;426;p114"/>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700"/>
              <a:buFont typeface="Helvetica Neue"/>
              <a:buNone/>
              <a:defRPr b="0" i="0" sz="7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sz="5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 id="2147483783" r:id="rId28"/>
    <p:sldLayoutId id="2147483784" r:id="rId29"/>
    <p:sldLayoutId id="2147483785" r:id="rId30"/>
    <p:sldLayoutId id="2147483786" r:id="rId31"/>
    <p:sldLayoutId id="2147483787" r:id="rId32"/>
    <p:sldLayoutId id="2147483788" r:id="rId33"/>
    <p:sldLayoutId id="2147483789" r:id="rId34"/>
    <p:sldLayoutId id="2147483790" r:id="rId35"/>
    <p:sldLayoutId id="2147483791" r:id="rId36"/>
    <p:sldLayoutId id="2147483792" r:id="rId37"/>
    <p:sldLayoutId id="2147483793" r:id="rId38"/>
    <p:sldLayoutId id="2147483794" r:id="rId39"/>
    <p:sldLayoutId id="2147483795" r:id="rId40"/>
    <p:sldLayoutId id="2147483796" r:id="rId41"/>
    <p:sldLayoutId id="2147483797" r:id="rId42"/>
    <p:sldLayoutId id="2147483798" r:id="rId43"/>
    <p:sldLayoutId id="2147483799" r:id="rId44"/>
    <p:sldLayoutId id="2147483800" r:id="rId45"/>
    <p:sldLayoutId id="2147483801" r:id="rId46"/>
    <p:sldLayoutId id="2147483802" r:id="rId47"/>
    <p:sldLayoutId id="2147483803" r:id="rId48"/>
    <p:sldLayoutId id="2147483804" r:id="rId4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11" name="Shape 611"/>
        <p:cNvGrpSpPr/>
        <p:nvPr/>
      </p:nvGrpSpPr>
      <p:grpSpPr>
        <a:xfrm>
          <a:off x="0" y="0"/>
          <a:ext cx="0" cy="0"/>
          <a:chOff x="0" y="0"/>
          <a:chExt cx="0" cy="0"/>
        </a:xfrm>
      </p:grpSpPr>
      <p:sp>
        <p:nvSpPr>
          <p:cNvPr id="612" name="Google Shape;612;p16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13" name="Google Shape;613;p16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14" name="Google Shape;614;p1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 id="2147483829" r:id="rId25"/>
    <p:sldLayoutId id="2147483830" r:id="rId26"/>
    <p:sldLayoutId id="2147483831" r:id="rId27"/>
    <p:sldLayoutId id="2147483832" r:id="rId28"/>
    <p:sldLayoutId id="2147483833" r:id="rId29"/>
    <p:sldLayoutId id="2147483834" r:id="rId30"/>
    <p:sldLayoutId id="2147483835" r:id="rId31"/>
    <p:sldLayoutId id="2147483836" r:id="rId32"/>
    <p:sldLayoutId id="2147483837" r:id="rId33"/>
    <p:sldLayoutId id="2147483838" r:id="rId34"/>
    <p:sldLayoutId id="2147483839" r:id="rId35"/>
    <p:sldLayoutId id="2147483840" r:id="rId36"/>
    <p:sldLayoutId id="2147483841" r:id="rId37"/>
    <p:sldLayoutId id="2147483842" r:id="rId38"/>
    <p:sldLayoutId id="2147483843" r:id="rId39"/>
    <p:sldLayoutId id="2147483844" r:id="rId40"/>
    <p:sldLayoutId id="2147483845" r:id="rId41"/>
    <p:sldLayoutId id="2147483846" r:id="rId42"/>
    <p:sldLayoutId id="2147483847" r:id="rId43"/>
    <p:sldLayoutId id="2147483848" r:id="rId44"/>
    <p:sldLayoutId id="2147483849" r:id="rId45"/>
    <p:sldLayoutId id="2147483850" r:id="rId4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83" name="Shape 783"/>
        <p:cNvGrpSpPr/>
        <p:nvPr/>
      </p:nvGrpSpPr>
      <p:grpSpPr>
        <a:xfrm>
          <a:off x="0" y="0"/>
          <a:ext cx="0" cy="0"/>
          <a:chOff x="0" y="0"/>
          <a:chExt cx="0" cy="0"/>
        </a:xfrm>
      </p:grpSpPr>
      <p:sp>
        <p:nvSpPr>
          <p:cNvPr id="784" name="Google Shape;784;p2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85" name="Google Shape;785;p2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786" name="Google Shape;786;p2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 id="2147483872" r:id="rId22"/>
    <p:sldLayoutId id="2147483873"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82" name="Shape 882"/>
        <p:cNvGrpSpPr/>
        <p:nvPr/>
      </p:nvGrpSpPr>
      <p:grpSpPr>
        <a:xfrm>
          <a:off x="0" y="0"/>
          <a:ext cx="0" cy="0"/>
          <a:chOff x="0" y="0"/>
          <a:chExt cx="0" cy="0"/>
        </a:xfrm>
      </p:grpSpPr>
      <p:sp>
        <p:nvSpPr>
          <p:cNvPr id="883" name="Google Shape;883;p2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84" name="Google Shape;884;p2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85" name="Google Shape;885;p2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 id="2147483891" r:id="rId18"/>
    <p:sldLayoutId id="2147483892" r:id="rId19"/>
    <p:sldLayoutId id="2147483893" r:id="rId20"/>
    <p:sldLayoutId id="2147483894" r:id="rId21"/>
    <p:sldLayoutId id="2147483895" r:id="rId22"/>
    <p:sldLayoutId id="2147483896" r:id="rId23"/>
    <p:sldLayoutId id="2147483897" r:id="rId24"/>
    <p:sldLayoutId id="2147483898" r:id="rId25"/>
    <p:sldLayoutId id="2147483899" r:id="rId26"/>
    <p:sldLayoutId id="2147483900"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23.png"/><Relationship Id="rId6"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4.xml"/><Relationship Id="rId2" Type="http://schemas.openxmlformats.org/officeDocument/2006/relationships/notesSlide" Target="../notesSlides/notesSlide11.xml"/><Relationship Id="rId3" Type="http://schemas.openxmlformats.org/officeDocument/2006/relationships/image" Target="../media/image5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43.png"/><Relationship Id="rId5" Type="http://schemas.openxmlformats.org/officeDocument/2006/relationships/image" Target="../media/image59.png"/><Relationship Id="rId6" Type="http://schemas.openxmlformats.org/officeDocument/2006/relationships/hyperlink" Target="https://www.forbes.com/sites/alyyale/2020/01/22/single-women-own-more-homes-than-single-men--but-they-pay-more-too/?sh=30033a0828ca" TargetMode="External"/><Relationship Id="rId7" Type="http://schemas.openxmlformats.org/officeDocument/2006/relationships/hyperlink" Target="https://www.forbes.com/sites/alyyale/2020/01/22/single-women-own-more-homes-than-single-men--but-they-pay-more-too/?sh=2951fc9028c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3.xml"/><Relationship Id="rId3" Type="http://schemas.openxmlformats.org/officeDocument/2006/relationships/image" Target="../media/image29.jp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4.xml"/><Relationship Id="rId2" Type="http://schemas.openxmlformats.org/officeDocument/2006/relationships/notesSlide" Target="../notesSlides/notesSlide14.xml"/><Relationship Id="rId3" Type="http://schemas.openxmlformats.org/officeDocument/2006/relationships/hyperlink" Target="http://nextgenhomebuyer.com" TargetMode="External"/><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3.png"/><Relationship Id="rId7"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7.xml"/><Relationship Id="rId3" Type="http://schemas.openxmlformats.org/officeDocument/2006/relationships/image" Target="../media/image35.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8.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image" Target="../media/image17.png"/><Relationship Id="rId5" Type="http://schemas.openxmlformats.org/officeDocument/2006/relationships/image" Target="../media/image35.png"/><Relationship Id="rId6"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34.png"/><Relationship Id="rId5"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3.xml"/><Relationship Id="rId2" Type="http://schemas.openxmlformats.org/officeDocument/2006/relationships/notesSlide" Target="../notesSlides/notesSlide24.xml"/><Relationship Id="rId3" Type="http://schemas.openxmlformats.org/officeDocument/2006/relationships/image" Target="../media/image52.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3.xml"/><Relationship Id="rId2" Type="http://schemas.openxmlformats.org/officeDocument/2006/relationships/notesSlide" Target="../notesSlides/notesSlide25.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54.png"/><Relationship Id="rId6"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9.xml"/><Relationship Id="rId2" Type="http://schemas.openxmlformats.org/officeDocument/2006/relationships/notesSlide" Target="../notesSlides/notesSlide26.xml"/><Relationship Id="rId3" Type="http://schemas.openxmlformats.org/officeDocument/2006/relationships/image" Target="../media/image38.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9.xml"/><Relationship Id="rId2" Type="http://schemas.openxmlformats.org/officeDocument/2006/relationships/notesSlide" Target="../notesSlides/notesSlide27.xml"/><Relationship Id="rId3" Type="http://schemas.openxmlformats.org/officeDocument/2006/relationships/image" Target="../media/image38.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9.xml"/><Relationship Id="rId2" Type="http://schemas.openxmlformats.org/officeDocument/2006/relationships/notesSlide" Target="../notesSlides/notesSlide28.xml"/><Relationship Id="rId3" Type="http://schemas.openxmlformats.org/officeDocument/2006/relationships/image" Target="../media/image38.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9.xml"/><Relationship Id="rId3" Type="http://schemas.openxmlformats.org/officeDocument/2006/relationships/image" Target="../media/image44.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0.xml"/><Relationship Id="rId3" Type="http://schemas.openxmlformats.org/officeDocument/2006/relationships/image" Target="../media/image51.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9.xml"/><Relationship Id="rId2" Type="http://schemas.openxmlformats.org/officeDocument/2006/relationships/notesSlide" Target="../notesSlides/notesSlide31.xml"/><Relationship Id="rId3" Type="http://schemas.openxmlformats.org/officeDocument/2006/relationships/image" Target="../media/image38.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2.xml"/><Relationship Id="rId3" Type="http://schemas.openxmlformats.org/officeDocument/2006/relationships/image" Target="../media/image4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9.xml"/><Relationship Id="rId2" Type="http://schemas.openxmlformats.org/officeDocument/2006/relationships/notesSlide" Target="../notesSlides/notesSlide33.xml"/><Relationship Id="rId3" Type="http://schemas.openxmlformats.org/officeDocument/2006/relationships/image" Target="../media/image38.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0.xml"/><Relationship Id="rId2" Type="http://schemas.openxmlformats.org/officeDocument/2006/relationships/notesSlide" Target="../notesSlides/notesSlide34.xml"/><Relationship Id="rId3" Type="http://schemas.openxmlformats.org/officeDocument/2006/relationships/image" Target="../media/image46.png"/><Relationship Id="rId4" Type="http://schemas.openxmlformats.org/officeDocument/2006/relationships/image" Target="../media/image15.png"/><Relationship Id="rId5" Type="http://schemas.openxmlformats.org/officeDocument/2006/relationships/image" Target="../media/image4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35.xml"/><Relationship Id="rId3" Type="http://schemas.openxmlformats.org/officeDocument/2006/relationships/image" Target="../media/image4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37.xml"/><Relationship Id="rId3" Type="http://schemas.openxmlformats.org/officeDocument/2006/relationships/image" Target="../media/image5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38.xml"/><Relationship Id="rId3" Type="http://schemas.openxmlformats.org/officeDocument/2006/relationships/image" Target="../media/image50.png"/><Relationship Id="rId4" Type="http://schemas.openxmlformats.org/officeDocument/2006/relationships/image" Target="../media/image49.png"/><Relationship Id="rId5" Type="http://schemas.openxmlformats.org/officeDocument/2006/relationships/image" Target="../media/image5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39.xml"/><Relationship Id="rId3" Type="http://schemas.openxmlformats.org/officeDocument/2006/relationships/image" Target="../media/image55.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hyperlink" Target="https://www.urban.org/sites/default/files/publication/104698/a-three-decade-decline-in-the-homeownership-gender-gap_1.pdf" TargetMode="External"/><Relationship Id="rId5" Type="http://schemas.openxmlformats.org/officeDocument/2006/relationships/hyperlink" Target="https://www.mckinsey.com/industries/financial-services/our-insights/women-as-the-next-wave-of-growth-in-us-wealth-management" TargetMode="External"/><Relationship Id="rId6" Type="http://schemas.openxmlformats.org/officeDocument/2006/relationships/hyperlink" Target="https://www.urban.org/urban-wire/more-women-have-become-homeowners-and-heads-household-could-pandemic-undo-progress" TargetMode="External"/><Relationship Id="rId7" Type="http://schemas.openxmlformats.org/officeDocument/2006/relationships/hyperlink" Target="https://www.mckinsey.com/industries/financial-services/our-insights/women-as-the-next-wave-of-growth-in-us-wealth-managemen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40.xml"/><Relationship Id="rId3" Type="http://schemas.openxmlformats.org/officeDocument/2006/relationships/image" Target="../media/image58.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hyperlink" Target="https://www.nar.realtor/sites/default/files/documents/2022-home-buyers-and-sellers-generational-trends-03-23-2022.pdf" TargetMode="External"/><Relationship Id="rId5" Type="http://schemas.openxmlformats.org/officeDocument/2006/relationships/hyperlink" Target="https://www.urban.org/urban-wire/more-women-have-become-homeowners-and-heads-household-could-pandemic-undo-progress" TargetMode="External"/><Relationship Id="rId6" Type="http://schemas.openxmlformats.org/officeDocument/2006/relationships/hyperlink" Target="https://www.businessinsider.com/single-women-arent-waiting-marriage-buy-homes-millennials-generation-z-2022-1" TargetMode="External"/><Relationship Id="rId7" Type="http://schemas.openxmlformats.org/officeDocument/2006/relationships/image" Target="../media/image5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8.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22.pn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4.xml"/><Relationship Id="rId2" Type="http://schemas.openxmlformats.org/officeDocument/2006/relationships/notesSlide" Target="../notesSlides/notesSlide8.xml"/><Relationship Id="rId3" Type="http://schemas.openxmlformats.org/officeDocument/2006/relationships/hyperlink" Target="http://nextgenhomebuyer.com" TargetMode="External"/><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1F5B"/>
        </a:solidFill>
      </p:bgPr>
    </p:bg>
    <p:spTree>
      <p:nvGrpSpPr>
        <p:cNvPr id="987" name="Shape 987"/>
        <p:cNvGrpSpPr/>
        <p:nvPr/>
      </p:nvGrpSpPr>
      <p:grpSpPr>
        <a:xfrm>
          <a:off x="0" y="0"/>
          <a:ext cx="0" cy="0"/>
          <a:chOff x="0" y="0"/>
          <a:chExt cx="0" cy="0"/>
        </a:xfrm>
      </p:grpSpPr>
      <p:sp>
        <p:nvSpPr>
          <p:cNvPr id="988" name="Google Shape;988;p263"/>
          <p:cNvSpPr txBox="1"/>
          <p:nvPr>
            <p:ph idx="1" type="body"/>
          </p:nvPr>
        </p:nvSpPr>
        <p:spPr>
          <a:xfrm>
            <a:off x="457200" y="532541"/>
            <a:ext cx="8229600" cy="264900"/>
          </a:xfrm>
          <a:prstGeom prst="rect">
            <a:avLst/>
          </a:prstGeom>
          <a:noFill/>
          <a:ln>
            <a:noFill/>
          </a:ln>
        </p:spPr>
        <p:txBody>
          <a:bodyPr anchorCtr="0" anchor="ctr" bIns="19050" lIns="19050" spcFirstLastPara="1" rIns="19050" wrap="square" tIns="19050">
            <a:normAutofit/>
          </a:bodyPr>
          <a:lstStyle/>
          <a:p>
            <a:pPr indent="0" lvl="0" marL="0" rtl="0" algn="l">
              <a:lnSpc>
                <a:spcPct val="120000"/>
              </a:lnSpc>
              <a:spcBef>
                <a:spcPts val="0"/>
              </a:spcBef>
              <a:spcAft>
                <a:spcPts val="0"/>
              </a:spcAft>
              <a:buSzPts val="1400"/>
              <a:buNone/>
            </a:pPr>
            <a:r>
              <a:rPr lang="en">
                <a:highlight>
                  <a:srgbClr val="FF4000"/>
                </a:highlight>
              </a:rPr>
              <a:t>AUGUST</a:t>
            </a:r>
            <a:r>
              <a:rPr lang="en">
                <a:highlight>
                  <a:srgbClr val="FF4000"/>
                </a:highlight>
              </a:rPr>
              <a:t> 2023</a:t>
            </a:r>
            <a:endParaRPr>
              <a:highlight>
                <a:srgbClr val="FF4000"/>
              </a:highlight>
            </a:endParaRPr>
          </a:p>
        </p:txBody>
      </p:sp>
      <p:sp>
        <p:nvSpPr>
          <p:cNvPr id="989" name="Google Shape;989;p263"/>
          <p:cNvSpPr txBox="1"/>
          <p:nvPr>
            <p:ph type="title"/>
          </p:nvPr>
        </p:nvSpPr>
        <p:spPr>
          <a:xfrm>
            <a:off x="457200" y="871725"/>
            <a:ext cx="7289700" cy="2071800"/>
          </a:xfrm>
          <a:prstGeom prst="rect">
            <a:avLst/>
          </a:prstGeom>
          <a:noFill/>
          <a:ln>
            <a:noFill/>
          </a:ln>
        </p:spPr>
        <p:txBody>
          <a:bodyPr anchorCtr="0" anchor="t" bIns="19050" lIns="19050" spcFirstLastPara="1" rIns="19050" wrap="square" tIns="19050">
            <a:noAutofit/>
          </a:bodyPr>
          <a:lstStyle/>
          <a:p>
            <a:pPr indent="0" lvl="0" marL="0" rtl="0" algn="l">
              <a:lnSpc>
                <a:spcPct val="90000"/>
              </a:lnSpc>
              <a:spcBef>
                <a:spcPts val="0"/>
              </a:spcBef>
              <a:spcAft>
                <a:spcPts val="0"/>
              </a:spcAft>
              <a:buSzPts val="990"/>
              <a:buNone/>
            </a:pPr>
            <a:r>
              <a:rPr lang="en" sz="4300">
                <a:latin typeface="Montserrat Black"/>
                <a:ea typeface="Montserrat Black"/>
                <a:cs typeface="Montserrat Black"/>
                <a:sym typeface="Montserrat Black"/>
              </a:rPr>
              <a:t>The Future of Finance for Women: </a:t>
            </a:r>
            <a:br>
              <a:rPr lang="en" sz="4300">
                <a:latin typeface="Montserrat Black"/>
                <a:ea typeface="Montserrat Black"/>
                <a:cs typeface="Montserrat Black"/>
                <a:sym typeface="Montserrat Black"/>
              </a:rPr>
            </a:br>
            <a:r>
              <a:rPr lang="en" sz="3000">
                <a:latin typeface="Montserrat"/>
                <a:ea typeface="Montserrat"/>
                <a:cs typeface="Montserrat"/>
                <a:sym typeface="Montserrat"/>
              </a:rPr>
              <a:t>Research on NextGen Women &amp; How to Win their Business</a:t>
            </a:r>
            <a:endParaRPr sz="3000">
              <a:latin typeface="Montserrat"/>
              <a:ea typeface="Montserrat"/>
              <a:cs typeface="Montserrat"/>
              <a:sym typeface="Montserrat"/>
            </a:endParaRPr>
          </a:p>
        </p:txBody>
      </p:sp>
      <p:sp>
        <p:nvSpPr>
          <p:cNvPr id="990" name="Google Shape;990;p263"/>
          <p:cNvSpPr/>
          <p:nvPr/>
        </p:nvSpPr>
        <p:spPr>
          <a:xfrm>
            <a:off x="38" y="4231744"/>
            <a:ext cx="9144000" cy="911700"/>
          </a:xfrm>
          <a:prstGeom prst="rect">
            <a:avLst/>
          </a:prstGeom>
          <a:solidFill>
            <a:schemeClr val="lt1"/>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263"/>
          <p:cNvSpPr txBox="1"/>
          <p:nvPr>
            <p:ph idx="2" type="body"/>
          </p:nvPr>
        </p:nvSpPr>
        <p:spPr>
          <a:xfrm>
            <a:off x="457200" y="3095803"/>
            <a:ext cx="8229600" cy="785700"/>
          </a:xfrm>
          <a:prstGeom prst="rect">
            <a:avLst/>
          </a:prstGeom>
          <a:noFill/>
          <a:ln>
            <a:noFill/>
          </a:ln>
        </p:spPr>
        <p:txBody>
          <a:bodyPr anchorCtr="0" anchor="t" bIns="19050" lIns="19050" spcFirstLastPara="1" rIns="19050" wrap="square" tIns="19050">
            <a:normAutofit/>
          </a:bodyPr>
          <a:lstStyle/>
          <a:p>
            <a:pPr indent="0" lvl="0" marL="0" rtl="0" algn="l">
              <a:lnSpc>
                <a:spcPct val="90000"/>
              </a:lnSpc>
              <a:spcBef>
                <a:spcPts val="0"/>
              </a:spcBef>
              <a:spcAft>
                <a:spcPts val="0"/>
              </a:spcAft>
              <a:buClr>
                <a:srgbClr val="FFFFFF"/>
              </a:buClr>
              <a:buSzPts val="2000"/>
              <a:buFont typeface="Proxima Nova Semibold"/>
              <a:buNone/>
            </a:pPr>
            <a:r>
              <a:rPr b="1" lang="en" sz="1800">
                <a:solidFill>
                  <a:schemeClr val="lt1"/>
                </a:solidFill>
                <a:latin typeface="Proxima Nova"/>
                <a:ea typeface="Proxima Nova"/>
                <a:cs typeface="Proxima Nova"/>
                <a:sym typeface="Proxima Nova"/>
              </a:rPr>
              <a:t>By Kristin Messerli, market researcher &amp; executive director of FirstHome IQ</a:t>
            </a:r>
            <a:endParaRPr b="1" sz="1800">
              <a:solidFill>
                <a:schemeClr val="lt1"/>
              </a:solidFill>
              <a:latin typeface="Proxima Nova"/>
              <a:ea typeface="Proxima Nova"/>
              <a:cs typeface="Proxima Nova"/>
              <a:sym typeface="Proxima Nova"/>
            </a:endParaRPr>
          </a:p>
          <a:p>
            <a:pPr indent="0" lvl="0" marL="0" rtl="0" algn="l">
              <a:lnSpc>
                <a:spcPct val="90000"/>
              </a:lnSpc>
              <a:spcBef>
                <a:spcPts val="0"/>
              </a:spcBef>
              <a:spcAft>
                <a:spcPts val="0"/>
              </a:spcAft>
              <a:buClr>
                <a:srgbClr val="FFFFFF"/>
              </a:buClr>
              <a:buSzPts val="2000"/>
              <a:buFont typeface="Proxima Nova Semibold"/>
              <a:buNone/>
            </a:pPr>
            <a:r>
              <a:rPr lang="en" sz="1800">
                <a:solidFill>
                  <a:schemeClr val="lt1"/>
                </a:solidFill>
                <a:latin typeface="Proxima Nova"/>
                <a:ea typeface="Proxima Nova"/>
                <a:cs typeface="Proxima Nova"/>
                <a:sym typeface="Proxima Nova"/>
              </a:rPr>
              <a:t>Sponsored by National MI, Presented to Michigan Mortgage Lenders Association</a:t>
            </a:r>
            <a:endParaRPr sz="1800">
              <a:solidFill>
                <a:schemeClr val="lt1"/>
              </a:solidFill>
              <a:latin typeface="Proxima Nova"/>
              <a:ea typeface="Proxima Nova"/>
              <a:cs typeface="Proxima Nova"/>
              <a:sym typeface="Proxima Nova"/>
            </a:endParaRPr>
          </a:p>
        </p:txBody>
      </p:sp>
      <p:sp>
        <p:nvSpPr>
          <p:cNvPr id="992" name="Google Shape;992;p263"/>
          <p:cNvSpPr txBox="1"/>
          <p:nvPr/>
        </p:nvSpPr>
        <p:spPr>
          <a:xfrm>
            <a:off x="279226" y="4554650"/>
            <a:ext cx="4654500" cy="238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292460"/>
                </a:solidFill>
                <a:latin typeface="Proxima Nova"/>
                <a:ea typeface="Proxima Nova"/>
                <a:cs typeface="Proxima Nova"/>
                <a:sym typeface="Proxima Nova"/>
              </a:rPr>
              <a:t>KristinMesserli.com  |  NextGenHomebuyer.com  |  FirstHomeIQ.com </a:t>
            </a:r>
            <a:endParaRPr b="1" i="0" sz="1100" u="none" cap="none" strike="noStrike">
              <a:solidFill>
                <a:srgbClr val="292460"/>
              </a:solidFill>
              <a:latin typeface="Proxima Nova"/>
              <a:ea typeface="Proxima Nova"/>
              <a:cs typeface="Proxima Nova"/>
              <a:sym typeface="Proxima Nova"/>
            </a:endParaRPr>
          </a:p>
        </p:txBody>
      </p:sp>
      <p:grpSp>
        <p:nvGrpSpPr>
          <p:cNvPr id="993" name="Google Shape;993;p263"/>
          <p:cNvGrpSpPr/>
          <p:nvPr/>
        </p:nvGrpSpPr>
        <p:grpSpPr>
          <a:xfrm>
            <a:off x="6759828" y="4274450"/>
            <a:ext cx="3765900" cy="646500"/>
            <a:chOff x="603078" y="12627150"/>
            <a:chExt cx="3765900" cy="646500"/>
          </a:xfrm>
        </p:grpSpPr>
        <p:sp>
          <p:nvSpPr>
            <p:cNvPr id="994" name="Google Shape;994;p263"/>
            <p:cNvSpPr txBox="1"/>
            <p:nvPr/>
          </p:nvSpPr>
          <p:spPr>
            <a:xfrm>
              <a:off x="603078" y="12627150"/>
              <a:ext cx="3765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F1F5B"/>
                  </a:solidFill>
                  <a:latin typeface="Anton"/>
                  <a:ea typeface="Anton"/>
                  <a:cs typeface="Anton"/>
                  <a:sym typeface="Anton"/>
                </a:rPr>
                <a:t>Kristin Messerli</a:t>
              </a:r>
              <a:r>
                <a:rPr lang="en" sz="3000">
                  <a:solidFill>
                    <a:srgbClr val="1F1F5B"/>
                  </a:solidFill>
                  <a:latin typeface="Anton"/>
                  <a:ea typeface="Anton"/>
                  <a:cs typeface="Anton"/>
                  <a:sym typeface="Anton"/>
                </a:rPr>
                <a:t> </a:t>
              </a:r>
              <a:r>
                <a:rPr lang="en" sz="1100">
                  <a:solidFill>
                    <a:srgbClr val="1E1D5A"/>
                  </a:solidFill>
                  <a:latin typeface="Anton"/>
                  <a:ea typeface="Anton"/>
                  <a:cs typeface="Anton"/>
                  <a:sym typeface="Anton"/>
                </a:rPr>
                <a:t> | </a:t>
              </a:r>
              <a:r>
                <a:rPr lang="en" sz="3000">
                  <a:solidFill>
                    <a:srgbClr val="1F1F5B"/>
                  </a:solidFill>
                  <a:latin typeface="Anton"/>
                  <a:ea typeface="Anton"/>
                  <a:cs typeface="Anton"/>
                  <a:sym typeface="Anton"/>
                </a:rPr>
                <a:t> </a:t>
              </a:r>
              <a:endParaRPr sz="3000">
                <a:solidFill>
                  <a:srgbClr val="1F1F5B"/>
                </a:solidFill>
                <a:latin typeface="Proxima Nova"/>
                <a:ea typeface="Proxima Nova"/>
                <a:cs typeface="Proxima Nova"/>
                <a:sym typeface="Proxima Nova"/>
              </a:endParaRPr>
            </a:p>
          </p:txBody>
        </p:sp>
        <p:pic>
          <p:nvPicPr>
            <p:cNvPr descr="Google Shape;551;p115" id="995" name="Google Shape;995;p263"/>
            <p:cNvPicPr preferRelativeResize="0"/>
            <p:nvPr/>
          </p:nvPicPr>
          <p:blipFill rotWithShape="1">
            <a:blip r:embed="rId3">
              <a:alphaModFix/>
            </a:blip>
            <a:srcRect b="0" l="0" r="0" t="0"/>
            <a:stretch/>
          </p:blipFill>
          <p:spPr>
            <a:xfrm>
              <a:off x="1807151" y="12920550"/>
              <a:ext cx="879273" cy="16015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3EF"/>
        </a:solidFill>
      </p:bgPr>
    </p:bg>
    <p:spTree>
      <p:nvGrpSpPr>
        <p:cNvPr id="1100" name="Shape 1100"/>
        <p:cNvGrpSpPr/>
        <p:nvPr/>
      </p:nvGrpSpPr>
      <p:grpSpPr>
        <a:xfrm>
          <a:off x="0" y="0"/>
          <a:ext cx="0" cy="0"/>
          <a:chOff x="0" y="0"/>
          <a:chExt cx="0" cy="0"/>
        </a:xfrm>
      </p:grpSpPr>
      <p:pic>
        <p:nvPicPr>
          <p:cNvPr id="1101" name="Google Shape;1101;p272"/>
          <p:cNvPicPr preferRelativeResize="0"/>
          <p:nvPr/>
        </p:nvPicPr>
        <p:blipFill rotWithShape="1">
          <a:blip r:embed="rId3">
            <a:alphaModFix/>
          </a:blip>
          <a:srcRect b="29832" l="7929" r="46961" t="29596"/>
          <a:stretch/>
        </p:blipFill>
        <p:spPr>
          <a:xfrm>
            <a:off x="2674375" y="1548200"/>
            <a:ext cx="3517200" cy="1779451"/>
          </a:xfrm>
          <a:prstGeom prst="rect">
            <a:avLst/>
          </a:prstGeom>
          <a:noFill/>
          <a:ln>
            <a:noFill/>
          </a:ln>
        </p:spPr>
      </p:pic>
      <p:pic>
        <p:nvPicPr>
          <p:cNvPr id="1102" name="Google Shape;1102;p272"/>
          <p:cNvPicPr preferRelativeResize="0"/>
          <p:nvPr/>
        </p:nvPicPr>
        <p:blipFill rotWithShape="1">
          <a:blip r:embed="rId4">
            <a:alphaModFix/>
          </a:blip>
          <a:srcRect b="81030" l="0" r="79478" t="0"/>
          <a:stretch/>
        </p:blipFill>
        <p:spPr>
          <a:xfrm>
            <a:off x="-8475" y="9525"/>
            <a:ext cx="1527278" cy="794100"/>
          </a:xfrm>
          <a:prstGeom prst="rect">
            <a:avLst/>
          </a:prstGeom>
          <a:noFill/>
          <a:ln>
            <a:noFill/>
          </a:ln>
        </p:spPr>
      </p:pic>
      <p:sp>
        <p:nvSpPr>
          <p:cNvPr id="1103" name="Google Shape;1103;p272"/>
          <p:cNvSpPr/>
          <p:nvPr/>
        </p:nvSpPr>
        <p:spPr>
          <a:xfrm>
            <a:off x="3109050" y="2261425"/>
            <a:ext cx="728400" cy="369900"/>
          </a:xfrm>
          <a:prstGeom prst="rect">
            <a:avLst/>
          </a:prstGeom>
          <a:solidFill>
            <a:srgbClr val="F1F3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72"/>
          <p:cNvSpPr/>
          <p:nvPr/>
        </p:nvSpPr>
        <p:spPr>
          <a:xfrm>
            <a:off x="5031875" y="2261425"/>
            <a:ext cx="728400" cy="369900"/>
          </a:xfrm>
          <a:prstGeom prst="rect">
            <a:avLst/>
          </a:prstGeom>
          <a:solidFill>
            <a:srgbClr val="F1F3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72"/>
          <p:cNvSpPr txBox="1"/>
          <p:nvPr/>
        </p:nvSpPr>
        <p:spPr>
          <a:xfrm>
            <a:off x="2575325" y="3556250"/>
            <a:ext cx="39537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400"/>
              </a:spcAft>
              <a:buNone/>
            </a:pPr>
            <a:r>
              <a:rPr lang="en" sz="1200">
                <a:solidFill>
                  <a:schemeClr val="dk1"/>
                </a:solidFill>
                <a:latin typeface="Proxima Nova"/>
                <a:ea typeface="Proxima Nova"/>
                <a:cs typeface="Proxima Nova"/>
                <a:sym typeface="Proxima Nova"/>
              </a:rPr>
              <a:t>NextGen women are disproportionately impacted by job instability, COVID-19 outcomes, unpaid child and elder care, and other factors outlined in this and past reports. </a:t>
            </a:r>
            <a:endParaRPr sz="1200">
              <a:solidFill>
                <a:schemeClr val="dk1"/>
              </a:solidFill>
              <a:latin typeface="Proxima Nova"/>
              <a:ea typeface="Proxima Nova"/>
              <a:cs typeface="Proxima Nova"/>
              <a:sym typeface="Proxima Nova"/>
            </a:endParaRPr>
          </a:p>
        </p:txBody>
      </p:sp>
      <p:sp>
        <p:nvSpPr>
          <p:cNvPr id="1106" name="Google Shape;1106;p272"/>
          <p:cNvSpPr txBox="1"/>
          <p:nvPr/>
        </p:nvSpPr>
        <p:spPr>
          <a:xfrm>
            <a:off x="3139248" y="2099375"/>
            <a:ext cx="1434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1E1D5A"/>
                </a:solidFill>
                <a:latin typeface="Anton"/>
                <a:ea typeface="Anton"/>
                <a:cs typeface="Anton"/>
                <a:sym typeface="Anton"/>
              </a:rPr>
              <a:t>37</a:t>
            </a:r>
            <a:r>
              <a:rPr lang="en" sz="2400">
                <a:solidFill>
                  <a:srgbClr val="1E1D5A"/>
                </a:solidFill>
                <a:latin typeface="Anton"/>
                <a:ea typeface="Anton"/>
                <a:cs typeface="Anton"/>
                <a:sym typeface="Anton"/>
              </a:rPr>
              <a:t>%</a:t>
            </a:r>
            <a:endParaRPr sz="2400">
              <a:solidFill>
                <a:srgbClr val="1E1D5A"/>
              </a:solidFill>
              <a:latin typeface="Anton"/>
              <a:ea typeface="Anton"/>
              <a:cs typeface="Anton"/>
              <a:sym typeface="Anton"/>
            </a:endParaRPr>
          </a:p>
        </p:txBody>
      </p:sp>
      <p:sp>
        <p:nvSpPr>
          <p:cNvPr id="1107" name="Google Shape;1107;p272"/>
          <p:cNvSpPr txBox="1"/>
          <p:nvPr/>
        </p:nvSpPr>
        <p:spPr>
          <a:xfrm>
            <a:off x="4992673" y="2099375"/>
            <a:ext cx="1434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1E1D5A"/>
                </a:solidFill>
                <a:latin typeface="Anton"/>
                <a:ea typeface="Anton"/>
                <a:cs typeface="Anton"/>
                <a:sym typeface="Anton"/>
              </a:rPr>
              <a:t>29</a:t>
            </a:r>
            <a:r>
              <a:rPr lang="en" sz="2400">
                <a:solidFill>
                  <a:srgbClr val="1E1D5A"/>
                </a:solidFill>
                <a:latin typeface="Anton"/>
                <a:ea typeface="Anton"/>
                <a:cs typeface="Anton"/>
                <a:sym typeface="Anton"/>
              </a:rPr>
              <a:t>%</a:t>
            </a:r>
            <a:endParaRPr sz="2400">
              <a:solidFill>
                <a:srgbClr val="1E1D5A"/>
              </a:solidFill>
              <a:latin typeface="Anton"/>
              <a:ea typeface="Anton"/>
              <a:cs typeface="Anton"/>
              <a:sym typeface="Anton"/>
            </a:endParaRPr>
          </a:p>
        </p:txBody>
      </p:sp>
      <p:sp>
        <p:nvSpPr>
          <p:cNvPr id="1108" name="Google Shape;1108;p272"/>
          <p:cNvSpPr txBox="1"/>
          <p:nvPr/>
        </p:nvSpPr>
        <p:spPr>
          <a:xfrm>
            <a:off x="4299660" y="2251775"/>
            <a:ext cx="37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E1D5A"/>
                </a:solidFill>
                <a:latin typeface="Anton"/>
                <a:ea typeface="Anton"/>
                <a:cs typeface="Anton"/>
                <a:sym typeface="Anton"/>
              </a:rPr>
              <a:t>vs</a:t>
            </a:r>
            <a:endParaRPr>
              <a:solidFill>
                <a:srgbClr val="1E1D5A"/>
              </a:solidFill>
              <a:latin typeface="Anton"/>
              <a:ea typeface="Anton"/>
              <a:cs typeface="Anton"/>
              <a:sym typeface="Anton"/>
            </a:endParaRPr>
          </a:p>
        </p:txBody>
      </p:sp>
      <p:sp>
        <p:nvSpPr>
          <p:cNvPr id="1109" name="Google Shape;1109;p272"/>
          <p:cNvSpPr txBox="1"/>
          <p:nvPr/>
        </p:nvSpPr>
        <p:spPr>
          <a:xfrm>
            <a:off x="2499125" y="730595"/>
            <a:ext cx="4565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Anton"/>
                <a:ea typeface="Anton"/>
                <a:cs typeface="Anton"/>
                <a:sym typeface="Anton"/>
              </a:rPr>
              <a:t>NextGen women are more stressed about their finances than men</a:t>
            </a:r>
            <a:endParaRPr sz="2400">
              <a:latin typeface="Anton"/>
              <a:ea typeface="Anton"/>
              <a:cs typeface="Anton"/>
              <a:sym typeface="Anton"/>
            </a:endParaRPr>
          </a:p>
        </p:txBody>
      </p:sp>
      <p:sp>
        <p:nvSpPr>
          <p:cNvPr id="1110" name="Google Shape;1110;p272"/>
          <p:cNvSpPr txBox="1"/>
          <p:nvPr/>
        </p:nvSpPr>
        <p:spPr>
          <a:xfrm>
            <a:off x="3217325" y="2563930"/>
            <a:ext cx="728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latin typeface="Proxima Nova"/>
                <a:ea typeface="Proxima Nova"/>
                <a:cs typeface="Proxima Nova"/>
                <a:sym typeface="Proxima Nova"/>
              </a:rPr>
              <a:t>women</a:t>
            </a:r>
            <a:endParaRPr b="1" sz="1100">
              <a:latin typeface="Proxima Nova"/>
              <a:ea typeface="Proxima Nova"/>
              <a:cs typeface="Proxima Nova"/>
              <a:sym typeface="Proxima Nova"/>
            </a:endParaRPr>
          </a:p>
        </p:txBody>
      </p:sp>
      <p:sp>
        <p:nvSpPr>
          <p:cNvPr id="1111" name="Google Shape;1111;p272"/>
          <p:cNvSpPr txBox="1"/>
          <p:nvPr/>
        </p:nvSpPr>
        <p:spPr>
          <a:xfrm>
            <a:off x="5031875" y="2565983"/>
            <a:ext cx="728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latin typeface="Proxima Nova"/>
                <a:ea typeface="Proxima Nova"/>
                <a:cs typeface="Proxima Nova"/>
                <a:sym typeface="Proxima Nova"/>
              </a:rPr>
              <a:t>men</a:t>
            </a:r>
            <a:endParaRPr b="1" sz="1100">
              <a:latin typeface="Proxima Nova"/>
              <a:ea typeface="Proxima Nova"/>
              <a:cs typeface="Proxima Nova"/>
              <a:sym typeface="Proxima Nova"/>
            </a:endParaRPr>
          </a:p>
        </p:txBody>
      </p:sp>
      <p:sp>
        <p:nvSpPr>
          <p:cNvPr id="1112" name="Google Shape;1112;p272"/>
          <p:cNvSpPr txBox="1"/>
          <p:nvPr/>
        </p:nvSpPr>
        <p:spPr>
          <a:xfrm>
            <a:off x="2840950" y="3207275"/>
            <a:ext cx="3801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595959"/>
                </a:solidFill>
                <a:latin typeface="Proxima Nova"/>
                <a:ea typeface="Proxima Nova"/>
                <a:cs typeface="Proxima Nova"/>
                <a:sym typeface="Proxima Nova"/>
              </a:rPr>
              <a:t>NextGen Homebuyer Report, Oct 2022, n=1,000</a:t>
            </a:r>
            <a:endParaRPr sz="900">
              <a:solidFill>
                <a:srgbClr val="595959"/>
              </a:solidFill>
              <a:latin typeface="Proxima Nova"/>
              <a:ea typeface="Proxima Nova"/>
              <a:cs typeface="Proxima Nova"/>
              <a:sym typeface="Proxima Nova"/>
            </a:endParaRPr>
          </a:p>
        </p:txBody>
      </p:sp>
      <p:sp>
        <p:nvSpPr>
          <p:cNvPr id="1113" name="Google Shape;1113;p272"/>
          <p:cNvSpPr txBox="1"/>
          <p:nvPr/>
        </p:nvSpPr>
        <p:spPr>
          <a:xfrm>
            <a:off x="2616725" y="417800"/>
            <a:ext cx="3953700" cy="378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a:solidFill>
                  <a:srgbClr val="333333"/>
                </a:solidFill>
                <a:highlight>
                  <a:srgbClr val="FFC617"/>
                </a:highlight>
                <a:latin typeface="Proxima Nova"/>
                <a:ea typeface="Proxima Nova"/>
                <a:cs typeface="Proxima Nova"/>
                <a:sym typeface="Proxima Nova"/>
              </a:rPr>
              <a:t>FINANCIAL ANXIETY</a:t>
            </a:r>
            <a:endParaRPr b="1">
              <a:solidFill>
                <a:srgbClr val="333333"/>
              </a:solidFill>
              <a:highlight>
                <a:srgbClr val="FFC617"/>
              </a:highlight>
              <a:latin typeface="Proxima Nova"/>
              <a:ea typeface="Proxima Nova"/>
              <a:cs typeface="Proxima Nova"/>
              <a:sym typeface="Proxima Nova"/>
            </a:endParaRPr>
          </a:p>
        </p:txBody>
      </p:sp>
      <p:grpSp>
        <p:nvGrpSpPr>
          <p:cNvPr id="1114" name="Google Shape;1114;p272"/>
          <p:cNvGrpSpPr/>
          <p:nvPr/>
        </p:nvGrpSpPr>
        <p:grpSpPr>
          <a:xfrm>
            <a:off x="226154" y="4763754"/>
            <a:ext cx="2026761" cy="238502"/>
            <a:chOff x="603078" y="12703345"/>
            <a:chExt cx="5404696" cy="636005"/>
          </a:xfrm>
        </p:grpSpPr>
        <p:sp>
          <p:nvSpPr>
            <p:cNvPr id="1115" name="Google Shape;1115;p272"/>
            <p:cNvSpPr txBox="1"/>
            <p:nvPr/>
          </p:nvSpPr>
          <p:spPr>
            <a:xfrm>
              <a:off x="603078" y="12703350"/>
              <a:ext cx="3765900" cy="636000"/>
            </a:xfrm>
            <a:prstGeom prst="rect">
              <a:avLst/>
            </a:prstGeom>
            <a:noFill/>
            <a:ln>
              <a:noFill/>
            </a:ln>
          </p:spPr>
          <p:txBody>
            <a:bodyPr anchorCtr="0" anchor="t" bIns="34275" lIns="34275" spcFirstLastPara="1" rIns="34275" wrap="square" tIns="34275">
              <a:spAutoFit/>
            </a:bodyPr>
            <a:lstStyle/>
            <a:p>
              <a:pPr indent="0" lvl="0" marL="0" rtl="0" algn="l">
                <a:spcBef>
                  <a:spcPts val="0"/>
                </a:spcBef>
                <a:spcAft>
                  <a:spcPts val="0"/>
                </a:spcAft>
                <a:buNone/>
              </a:pPr>
              <a:r>
                <a:rPr lang="en" sz="1100">
                  <a:solidFill>
                    <a:srgbClr val="1F1F5B"/>
                  </a:solidFill>
                  <a:latin typeface="Anton"/>
                  <a:ea typeface="Anton"/>
                  <a:cs typeface="Anton"/>
                  <a:sym typeface="Anton"/>
                </a:rPr>
                <a:t>Kristin Messerli  </a:t>
              </a:r>
              <a:r>
                <a:rPr lang="en" sz="1100">
                  <a:solidFill>
                    <a:srgbClr val="1F1F5B"/>
                  </a:solidFill>
                  <a:latin typeface="Proxima Nova"/>
                  <a:ea typeface="Proxima Nova"/>
                  <a:cs typeface="Proxima Nova"/>
                  <a:sym typeface="Proxima Nova"/>
                </a:rPr>
                <a:t>|</a:t>
              </a:r>
              <a:endParaRPr sz="1100">
                <a:solidFill>
                  <a:srgbClr val="1F1F5B"/>
                </a:solidFill>
                <a:latin typeface="Proxima Nova"/>
                <a:ea typeface="Proxima Nova"/>
                <a:cs typeface="Proxima Nova"/>
                <a:sym typeface="Proxima Nova"/>
              </a:endParaRPr>
            </a:p>
          </p:txBody>
        </p:sp>
        <p:pic>
          <p:nvPicPr>
            <p:cNvPr descr="Google Shape;551;p115" id="1116" name="Google Shape;1116;p272"/>
            <p:cNvPicPr preferRelativeResize="0"/>
            <p:nvPr/>
          </p:nvPicPr>
          <p:blipFill rotWithShape="1">
            <a:blip r:embed="rId5">
              <a:alphaModFix/>
            </a:blip>
            <a:srcRect b="0" l="0" r="0" t="0"/>
            <a:stretch/>
          </p:blipFill>
          <p:spPr>
            <a:xfrm>
              <a:off x="3568575" y="12703345"/>
              <a:ext cx="2439199" cy="444260"/>
            </a:xfrm>
            <a:prstGeom prst="rect">
              <a:avLst/>
            </a:prstGeom>
            <a:noFill/>
            <a:ln>
              <a:noFill/>
            </a:ln>
          </p:spPr>
        </p:pic>
      </p:grpSp>
      <p:pic>
        <p:nvPicPr>
          <p:cNvPr id="1117" name="Google Shape;1117;p272"/>
          <p:cNvPicPr preferRelativeResize="0"/>
          <p:nvPr/>
        </p:nvPicPr>
        <p:blipFill rotWithShape="1">
          <a:blip r:embed="rId6">
            <a:alphaModFix/>
          </a:blip>
          <a:srcRect b="68878" l="0" r="0" t="0"/>
          <a:stretch/>
        </p:blipFill>
        <p:spPr>
          <a:xfrm flipH="1" rot="10800000">
            <a:off x="0" y="3542781"/>
            <a:ext cx="9144000" cy="1600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1F5B"/>
        </a:solidFill>
      </p:bgPr>
    </p:bg>
    <p:spTree>
      <p:nvGrpSpPr>
        <p:cNvPr id="1121" name="Shape 1121"/>
        <p:cNvGrpSpPr/>
        <p:nvPr/>
      </p:nvGrpSpPr>
      <p:grpSpPr>
        <a:xfrm>
          <a:off x="0" y="0"/>
          <a:ext cx="0" cy="0"/>
          <a:chOff x="0" y="0"/>
          <a:chExt cx="0" cy="0"/>
        </a:xfrm>
      </p:grpSpPr>
      <p:sp>
        <p:nvSpPr>
          <p:cNvPr id="1122" name="Google Shape;1122;p273"/>
          <p:cNvSpPr txBox="1"/>
          <p:nvPr/>
        </p:nvSpPr>
        <p:spPr>
          <a:xfrm>
            <a:off x="9393482" y="1484440"/>
            <a:ext cx="1581000" cy="138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Helvetica Neue Light"/>
                <a:ea typeface="Helvetica Neue Light"/>
                <a:cs typeface="Helvetica Neue Light"/>
                <a:sym typeface="Helvetica Neue Light"/>
              </a:rPr>
              <a:t>of borrowers said reviews are important when it comes to finding a loan officer.</a:t>
            </a:r>
            <a:endParaRPr b="0" i="0" sz="1400" u="none" cap="none" strike="noStrike">
              <a:solidFill>
                <a:schemeClr val="lt1"/>
              </a:solidFill>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Helvetica Neue Light"/>
              <a:ea typeface="Helvetica Neue Light"/>
              <a:cs typeface="Helvetica Neue Light"/>
              <a:sym typeface="Helvetica Neue Light"/>
            </a:endParaRPr>
          </a:p>
        </p:txBody>
      </p:sp>
      <p:sp>
        <p:nvSpPr>
          <p:cNvPr id="1123" name="Google Shape;1123;p273"/>
          <p:cNvSpPr txBox="1"/>
          <p:nvPr/>
        </p:nvSpPr>
        <p:spPr>
          <a:xfrm>
            <a:off x="903506" y="914916"/>
            <a:ext cx="5862300" cy="974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5700"/>
              <a:buFont typeface="Arial"/>
              <a:buNone/>
            </a:pPr>
            <a:r>
              <a:rPr b="1" i="0" lang="en" sz="5700" u="none" cap="none" strike="noStrike">
                <a:solidFill>
                  <a:srgbClr val="B1F1EF"/>
                </a:solidFill>
                <a:latin typeface="Anton"/>
                <a:ea typeface="Anton"/>
                <a:cs typeface="Anton"/>
                <a:sym typeface="Anton"/>
              </a:rPr>
              <a:t>E</a:t>
            </a:r>
            <a:r>
              <a:rPr b="1" i="0" lang="en" sz="5700" u="none" cap="none" strike="noStrike">
                <a:solidFill>
                  <a:schemeClr val="lt1"/>
                </a:solidFill>
                <a:latin typeface="Anton"/>
                <a:ea typeface="Anton"/>
                <a:cs typeface="Anton"/>
                <a:sym typeface="Anton"/>
              </a:rPr>
              <a:t>stablishment</a:t>
            </a:r>
            <a:endParaRPr b="1" i="0" sz="5700" u="none" cap="none" strike="noStrike">
              <a:solidFill>
                <a:schemeClr val="lt1"/>
              </a:solidFill>
              <a:latin typeface="Anton"/>
              <a:ea typeface="Anton"/>
              <a:cs typeface="Anton"/>
              <a:sym typeface="Anton"/>
            </a:endParaRPr>
          </a:p>
        </p:txBody>
      </p:sp>
      <p:sp>
        <p:nvSpPr>
          <p:cNvPr id="1124" name="Google Shape;1124;p273"/>
          <p:cNvSpPr/>
          <p:nvPr/>
        </p:nvSpPr>
        <p:spPr>
          <a:xfrm>
            <a:off x="8797566" y="0"/>
            <a:ext cx="346500" cy="5175600"/>
          </a:xfrm>
          <a:prstGeom prst="rect">
            <a:avLst/>
          </a:prstGeom>
          <a:solidFill>
            <a:srgbClr val="B1F1E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1125" name="Google Shape;1125;p273"/>
          <p:cNvSpPr/>
          <p:nvPr/>
        </p:nvSpPr>
        <p:spPr>
          <a:xfrm>
            <a:off x="226156" y="278094"/>
            <a:ext cx="461700" cy="461700"/>
          </a:xfrm>
          <a:prstGeom prst="ellipse">
            <a:avLst/>
          </a:prstGeom>
          <a:solidFill>
            <a:srgbClr val="FFC617"/>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273"/>
          <p:cNvSpPr txBox="1"/>
          <p:nvPr/>
        </p:nvSpPr>
        <p:spPr>
          <a:xfrm>
            <a:off x="293770" y="298456"/>
            <a:ext cx="326400" cy="4311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FFFFFF"/>
              </a:buClr>
              <a:buSzPts val="1600"/>
              <a:buFont typeface="Proxima Nova Extrabold"/>
              <a:buNone/>
            </a:pPr>
            <a:r>
              <a:rPr b="0" i="0" lang="en" sz="1600" u="none" cap="none" strike="noStrike">
                <a:solidFill>
                  <a:srgbClr val="262626"/>
                </a:solidFill>
                <a:latin typeface="Proxima Nova Extrabold"/>
                <a:ea typeface="Proxima Nova Extrabold"/>
                <a:cs typeface="Proxima Nova Extrabold"/>
                <a:sym typeface="Proxima Nova Extrabold"/>
              </a:rPr>
              <a:t>2</a:t>
            </a:r>
            <a:endParaRPr b="0" i="0" sz="500" u="none" cap="none" strike="noStrike">
              <a:solidFill>
                <a:srgbClr val="262626"/>
              </a:solidFill>
              <a:latin typeface="Arial"/>
              <a:ea typeface="Arial"/>
              <a:cs typeface="Arial"/>
              <a:sym typeface="Arial"/>
            </a:endParaRPr>
          </a:p>
        </p:txBody>
      </p:sp>
      <p:sp>
        <p:nvSpPr>
          <p:cNvPr id="1127" name="Google Shape;1127;p273"/>
          <p:cNvSpPr txBox="1"/>
          <p:nvPr>
            <p:ph idx="4294967295" type="title"/>
          </p:nvPr>
        </p:nvSpPr>
        <p:spPr>
          <a:xfrm>
            <a:off x="1391550" y="2146100"/>
            <a:ext cx="6578100" cy="861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300">
                <a:solidFill>
                  <a:schemeClr val="lt1"/>
                </a:solidFill>
                <a:latin typeface="Proxima Nova"/>
                <a:ea typeface="Proxima Nova"/>
                <a:cs typeface="Proxima Nova"/>
                <a:sym typeface="Proxima Nova"/>
              </a:rPr>
              <a:t>Institutional trust is at an all-time low in the U.S.</a:t>
            </a:r>
            <a:endParaRPr b="1" sz="2300">
              <a:solidFill>
                <a:schemeClr val="lt1"/>
              </a:solidFill>
              <a:latin typeface="Proxima Nova"/>
              <a:ea typeface="Proxima Nova"/>
              <a:cs typeface="Proxima Nova"/>
              <a:sym typeface="Proxima Nova"/>
            </a:endParaRPr>
          </a:p>
          <a:p>
            <a:pPr indent="0" lvl="0" marL="0" rtl="0" algn="l">
              <a:lnSpc>
                <a:spcPct val="100000"/>
              </a:lnSpc>
              <a:spcBef>
                <a:spcPts val="0"/>
              </a:spcBef>
              <a:spcAft>
                <a:spcPts val="0"/>
              </a:spcAft>
              <a:buSzPts val="2800"/>
              <a:buNone/>
            </a:pPr>
            <a:r>
              <a:t/>
            </a:r>
            <a:endParaRPr sz="2400">
              <a:solidFill>
                <a:schemeClr val="lt1"/>
              </a:solidFill>
              <a:latin typeface="Anton"/>
              <a:ea typeface="Anton"/>
              <a:cs typeface="Anton"/>
              <a:sym typeface="Anton"/>
            </a:endParaRPr>
          </a:p>
          <a:p>
            <a:pPr indent="457200" lvl="0" marL="0" rtl="0" algn="l">
              <a:lnSpc>
                <a:spcPct val="100000"/>
              </a:lnSpc>
              <a:spcBef>
                <a:spcPts val="0"/>
              </a:spcBef>
              <a:spcAft>
                <a:spcPts val="0"/>
              </a:spcAft>
              <a:buSzPts val="2800"/>
              <a:buNone/>
            </a:pPr>
            <a:r>
              <a:rPr lang="en" sz="1600">
                <a:solidFill>
                  <a:schemeClr val="lt1"/>
                </a:solidFill>
                <a:latin typeface="Proxima Nova"/>
                <a:ea typeface="Proxima Nova"/>
                <a:cs typeface="Proxima Nova"/>
                <a:sym typeface="Proxima Nova"/>
              </a:rPr>
              <a:t>The U.S. Trust Index dropped below 50% for the first time in </a:t>
            </a:r>
            <a:endParaRPr sz="1600">
              <a:solidFill>
                <a:schemeClr val="lt1"/>
              </a:solidFill>
              <a:latin typeface="Proxima Nova"/>
              <a:ea typeface="Proxima Nova"/>
              <a:cs typeface="Proxima Nova"/>
              <a:sym typeface="Proxima Nova"/>
            </a:endParaRPr>
          </a:p>
          <a:p>
            <a:pPr indent="457200" lvl="0" marL="0" rtl="0" algn="l">
              <a:lnSpc>
                <a:spcPct val="100000"/>
              </a:lnSpc>
              <a:spcBef>
                <a:spcPts val="0"/>
              </a:spcBef>
              <a:spcAft>
                <a:spcPts val="0"/>
              </a:spcAft>
              <a:buSzPts val="2800"/>
              <a:buNone/>
            </a:pPr>
            <a:r>
              <a:rPr lang="en" sz="1600">
                <a:solidFill>
                  <a:schemeClr val="lt1"/>
                </a:solidFill>
                <a:latin typeface="Proxima Nova"/>
                <a:ea typeface="Proxima Nova"/>
                <a:cs typeface="Proxima Nova"/>
                <a:sym typeface="Proxima Nova"/>
              </a:rPr>
              <a:t>history, declining 10 points since 2017.</a:t>
            </a:r>
            <a:endParaRPr sz="1600">
              <a:solidFill>
                <a:schemeClr val="lt1"/>
              </a:solidFill>
              <a:latin typeface="Proxima Nova"/>
              <a:ea typeface="Proxima Nova"/>
              <a:cs typeface="Proxima Nova"/>
              <a:sym typeface="Proxima Nova"/>
            </a:endParaRPr>
          </a:p>
          <a:p>
            <a:pPr indent="0" lvl="0" marL="0" rtl="0" algn="l">
              <a:lnSpc>
                <a:spcPct val="100000"/>
              </a:lnSpc>
              <a:spcBef>
                <a:spcPts val="0"/>
              </a:spcBef>
              <a:spcAft>
                <a:spcPts val="0"/>
              </a:spcAft>
              <a:buSzPts val="2800"/>
              <a:buNone/>
            </a:pPr>
            <a:r>
              <a:t/>
            </a:r>
            <a:endParaRPr sz="1200">
              <a:solidFill>
                <a:schemeClr val="lt1"/>
              </a:solidFill>
              <a:latin typeface="Anton"/>
              <a:ea typeface="Anton"/>
              <a:cs typeface="Anton"/>
              <a:sym typeface="Anton"/>
            </a:endParaRPr>
          </a:p>
          <a:p>
            <a:pPr indent="0" lvl="0" marL="0" rtl="0" algn="l">
              <a:lnSpc>
                <a:spcPct val="100000"/>
              </a:lnSpc>
              <a:spcBef>
                <a:spcPts val="0"/>
              </a:spcBef>
              <a:spcAft>
                <a:spcPts val="0"/>
              </a:spcAft>
              <a:buSzPts val="2800"/>
              <a:buNone/>
            </a:pPr>
            <a:r>
              <a:t/>
            </a:r>
            <a:endParaRPr sz="1200">
              <a:solidFill>
                <a:schemeClr val="lt1"/>
              </a:solidFill>
              <a:latin typeface="Anton"/>
              <a:ea typeface="Anton"/>
              <a:cs typeface="Anton"/>
              <a:sym typeface="Anton"/>
            </a:endParaRPr>
          </a:p>
          <a:p>
            <a:pPr indent="0" lvl="0" marL="0" rtl="0" algn="l">
              <a:lnSpc>
                <a:spcPct val="100000"/>
              </a:lnSpc>
              <a:spcBef>
                <a:spcPts val="0"/>
              </a:spcBef>
              <a:spcAft>
                <a:spcPts val="0"/>
              </a:spcAft>
              <a:buSzPts val="2800"/>
              <a:buNone/>
            </a:pPr>
            <a:r>
              <a:t/>
            </a:r>
            <a:endParaRPr sz="2400">
              <a:solidFill>
                <a:schemeClr val="lt1"/>
              </a:solidFill>
              <a:latin typeface="Anton"/>
              <a:ea typeface="Anton"/>
              <a:cs typeface="Anton"/>
              <a:sym typeface="Anton"/>
            </a:endParaRPr>
          </a:p>
          <a:p>
            <a:pPr indent="0" lvl="0" marL="0" rtl="0" algn="l">
              <a:lnSpc>
                <a:spcPct val="100000"/>
              </a:lnSpc>
              <a:spcBef>
                <a:spcPts val="0"/>
              </a:spcBef>
              <a:spcAft>
                <a:spcPts val="0"/>
              </a:spcAft>
              <a:buClr>
                <a:schemeClr val="dk1"/>
              </a:buClr>
              <a:buSzPts val="1100"/>
              <a:buFont typeface="Arial"/>
              <a:buNone/>
            </a:pPr>
            <a:r>
              <a:t/>
            </a:r>
            <a:endParaRPr sz="2400">
              <a:solidFill>
                <a:schemeClr val="lt1"/>
              </a:solidFill>
              <a:latin typeface="Anton"/>
              <a:ea typeface="Anton"/>
              <a:cs typeface="Anton"/>
              <a:sym typeface="Anton"/>
            </a:endParaRPr>
          </a:p>
          <a:p>
            <a:pPr indent="0" lvl="0" marL="0" rtl="0" algn="l">
              <a:lnSpc>
                <a:spcPct val="100000"/>
              </a:lnSpc>
              <a:spcBef>
                <a:spcPts val="0"/>
              </a:spcBef>
              <a:spcAft>
                <a:spcPts val="0"/>
              </a:spcAft>
              <a:buClr>
                <a:schemeClr val="dk1"/>
              </a:buClr>
              <a:buSzPts val="1100"/>
              <a:buFont typeface="Arial"/>
              <a:buNone/>
            </a:pPr>
            <a:r>
              <a:t/>
            </a:r>
            <a:endParaRPr sz="2400">
              <a:solidFill>
                <a:schemeClr val="lt1"/>
              </a:solidFill>
              <a:latin typeface="Anton"/>
              <a:ea typeface="Anton"/>
              <a:cs typeface="Anton"/>
              <a:sym typeface="Anton"/>
            </a:endParaRPr>
          </a:p>
          <a:p>
            <a:pPr indent="0" lvl="0" marL="0" rtl="0" algn="l">
              <a:lnSpc>
                <a:spcPct val="100000"/>
              </a:lnSpc>
              <a:spcBef>
                <a:spcPts val="0"/>
              </a:spcBef>
              <a:spcAft>
                <a:spcPts val="0"/>
              </a:spcAft>
              <a:buClr>
                <a:schemeClr val="dk1"/>
              </a:buClr>
              <a:buSzPts val="1100"/>
              <a:buFont typeface="Arial"/>
              <a:buNone/>
            </a:pPr>
            <a:r>
              <a:t/>
            </a:r>
            <a:endParaRPr sz="2400">
              <a:solidFill>
                <a:schemeClr val="lt1"/>
              </a:solidFill>
              <a:latin typeface="Anton"/>
              <a:ea typeface="Anton"/>
              <a:cs typeface="Anton"/>
              <a:sym typeface="Anton"/>
            </a:endParaRPr>
          </a:p>
          <a:p>
            <a:pPr indent="0" lvl="0" marL="0" rtl="0" algn="l">
              <a:lnSpc>
                <a:spcPct val="100000"/>
              </a:lnSpc>
              <a:spcBef>
                <a:spcPts val="0"/>
              </a:spcBef>
              <a:spcAft>
                <a:spcPts val="0"/>
              </a:spcAft>
              <a:buSzPts val="2800"/>
              <a:buNone/>
            </a:pPr>
            <a:r>
              <a:t/>
            </a:r>
            <a:endParaRPr sz="2400">
              <a:solidFill>
                <a:schemeClr val="lt1"/>
              </a:solidFill>
              <a:latin typeface="Anton"/>
              <a:ea typeface="Anton"/>
              <a:cs typeface="Anton"/>
              <a:sym typeface="Anton"/>
            </a:endParaRPr>
          </a:p>
        </p:txBody>
      </p:sp>
      <p:sp>
        <p:nvSpPr>
          <p:cNvPr id="1128" name="Google Shape;1128;p273"/>
          <p:cNvSpPr txBox="1"/>
          <p:nvPr/>
        </p:nvSpPr>
        <p:spPr>
          <a:xfrm>
            <a:off x="903500" y="514725"/>
            <a:ext cx="3281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292460"/>
                </a:solidFill>
                <a:highlight>
                  <a:srgbClr val="B1F1EF"/>
                </a:highlight>
                <a:latin typeface="Proxima Nova"/>
                <a:ea typeface="Proxima Nova"/>
                <a:cs typeface="Proxima Nova"/>
                <a:sym typeface="Proxima Nova"/>
              </a:rPr>
              <a:t>DISTRUST IN THE</a:t>
            </a:r>
            <a:endParaRPr b="1" i="0" sz="1400" u="none" cap="none" strike="noStrike">
              <a:solidFill>
                <a:srgbClr val="292460"/>
              </a:solidFill>
              <a:highlight>
                <a:srgbClr val="B1F1EF"/>
              </a:highlight>
              <a:latin typeface="Proxima Nova"/>
              <a:ea typeface="Proxima Nova"/>
              <a:cs typeface="Proxima Nova"/>
              <a:sym typeface="Proxima Nova"/>
            </a:endParaRPr>
          </a:p>
        </p:txBody>
      </p:sp>
      <p:sp>
        <p:nvSpPr>
          <p:cNvPr id="1129" name="Google Shape;1129;p273"/>
          <p:cNvSpPr txBox="1"/>
          <p:nvPr/>
        </p:nvSpPr>
        <p:spPr>
          <a:xfrm>
            <a:off x="4433600" y="4594325"/>
            <a:ext cx="39381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Proxima Nova"/>
                <a:ea typeface="Proxima Nova"/>
                <a:cs typeface="Proxima Nova"/>
                <a:sym typeface="Proxima Nova"/>
              </a:rPr>
              <a:t>Source: 2022 Edelman Trust Barometer  </a:t>
            </a:r>
            <a:endParaRPr b="0" i="0" sz="900" u="none" cap="none" strike="noStrike">
              <a:solidFill>
                <a:schemeClr val="lt1"/>
              </a:solidFill>
              <a:latin typeface="Proxima Nova"/>
              <a:ea typeface="Proxima Nova"/>
              <a:cs typeface="Proxima Nova"/>
              <a:sym typeface="Proxima Nova"/>
            </a:endParaRPr>
          </a:p>
        </p:txBody>
      </p:sp>
      <p:grpSp>
        <p:nvGrpSpPr>
          <p:cNvPr id="1130" name="Google Shape;1130;p273"/>
          <p:cNvGrpSpPr/>
          <p:nvPr/>
        </p:nvGrpSpPr>
        <p:grpSpPr>
          <a:xfrm>
            <a:off x="170426" y="4320926"/>
            <a:ext cx="2357374" cy="646500"/>
            <a:chOff x="170426" y="4320926"/>
            <a:chExt cx="2357374" cy="646500"/>
          </a:xfrm>
        </p:grpSpPr>
        <p:pic>
          <p:nvPicPr>
            <p:cNvPr descr="Google Shape;551;p115" id="1131" name="Google Shape;1131;p273"/>
            <p:cNvPicPr preferRelativeResize="0"/>
            <p:nvPr/>
          </p:nvPicPr>
          <p:blipFill rotWithShape="1">
            <a:blip r:embed="rId3">
              <a:alphaModFix/>
            </a:blip>
            <a:srcRect b="0" l="0" r="0" t="0"/>
            <a:stretch/>
          </p:blipFill>
          <p:spPr>
            <a:xfrm>
              <a:off x="1488025" y="4594325"/>
              <a:ext cx="1039775" cy="189375"/>
            </a:xfrm>
            <a:prstGeom prst="rect">
              <a:avLst/>
            </a:prstGeom>
            <a:noFill/>
            <a:ln>
              <a:noFill/>
            </a:ln>
          </p:spPr>
        </p:pic>
        <p:sp>
          <p:nvSpPr>
            <p:cNvPr id="1132" name="Google Shape;1132;p273"/>
            <p:cNvSpPr txBox="1"/>
            <p:nvPr/>
          </p:nvSpPr>
          <p:spPr>
            <a:xfrm>
              <a:off x="170426" y="4320926"/>
              <a:ext cx="1317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FFF"/>
                  </a:solidFill>
                  <a:latin typeface="Anton"/>
                  <a:ea typeface="Anton"/>
                  <a:cs typeface="Anton"/>
                  <a:sym typeface="Anton"/>
                </a:rPr>
                <a:t>Kristin Messerli </a:t>
              </a:r>
              <a:r>
                <a:rPr lang="en" sz="3000">
                  <a:solidFill>
                    <a:srgbClr val="FFFFFF"/>
                  </a:solidFill>
                  <a:latin typeface="Anton"/>
                  <a:ea typeface="Anton"/>
                  <a:cs typeface="Anton"/>
                  <a:sym typeface="Anton"/>
                </a:rPr>
                <a:t> </a:t>
              </a:r>
              <a:r>
                <a:rPr lang="en" sz="1100">
                  <a:solidFill>
                    <a:srgbClr val="FFFFFF"/>
                  </a:solidFill>
                  <a:latin typeface="Proxima Nova"/>
                  <a:ea typeface="Proxima Nova"/>
                  <a:cs typeface="Proxima Nova"/>
                  <a:sym typeface="Proxima Nova"/>
                </a:rPr>
                <a:t>|</a:t>
              </a:r>
              <a:endParaRPr sz="1100">
                <a:solidFill>
                  <a:srgbClr val="FFFFFF"/>
                </a:solidFill>
                <a:latin typeface="Proxima Nova"/>
                <a:ea typeface="Proxima Nova"/>
                <a:cs typeface="Proxima Nova"/>
                <a:sym typeface="Proxima Nova"/>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EF"/>
        </a:solidFill>
      </p:bgPr>
    </p:bg>
    <p:spTree>
      <p:nvGrpSpPr>
        <p:cNvPr id="1136" name="Shape 1136"/>
        <p:cNvGrpSpPr/>
        <p:nvPr/>
      </p:nvGrpSpPr>
      <p:grpSpPr>
        <a:xfrm>
          <a:off x="0" y="0"/>
          <a:ext cx="0" cy="0"/>
          <a:chOff x="0" y="0"/>
          <a:chExt cx="0" cy="0"/>
        </a:xfrm>
      </p:grpSpPr>
      <p:cxnSp>
        <p:nvCxnSpPr>
          <p:cNvPr id="1137" name="Google Shape;1137;p274"/>
          <p:cNvCxnSpPr/>
          <p:nvPr/>
        </p:nvCxnSpPr>
        <p:spPr>
          <a:xfrm rot="10800000">
            <a:off x="1584975" y="3193825"/>
            <a:ext cx="0" cy="803400"/>
          </a:xfrm>
          <a:prstGeom prst="straightConnector1">
            <a:avLst/>
          </a:prstGeom>
          <a:noFill/>
          <a:ln cap="flat" cmpd="sng" w="28575">
            <a:solidFill>
              <a:srgbClr val="FF4000"/>
            </a:solidFill>
            <a:prstDash val="solid"/>
            <a:round/>
            <a:headEnd len="med" w="med" type="none"/>
            <a:tailEnd len="med" w="med" type="none"/>
          </a:ln>
        </p:spPr>
      </p:cxnSp>
      <p:cxnSp>
        <p:nvCxnSpPr>
          <p:cNvPr id="1138" name="Google Shape;1138;p274"/>
          <p:cNvCxnSpPr/>
          <p:nvPr/>
        </p:nvCxnSpPr>
        <p:spPr>
          <a:xfrm rot="10800000">
            <a:off x="659675" y="2192425"/>
            <a:ext cx="0" cy="1881000"/>
          </a:xfrm>
          <a:prstGeom prst="straightConnector1">
            <a:avLst/>
          </a:prstGeom>
          <a:noFill/>
          <a:ln cap="flat" cmpd="sng" w="28575">
            <a:solidFill>
              <a:srgbClr val="FF4000"/>
            </a:solidFill>
            <a:prstDash val="solid"/>
            <a:round/>
            <a:headEnd len="med" w="med" type="none"/>
            <a:tailEnd len="med" w="med" type="none"/>
          </a:ln>
        </p:spPr>
      </p:cxnSp>
      <p:pic>
        <p:nvPicPr>
          <p:cNvPr id="1139" name="Google Shape;1139;p274"/>
          <p:cNvPicPr preferRelativeResize="0"/>
          <p:nvPr/>
        </p:nvPicPr>
        <p:blipFill>
          <a:blip r:embed="rId3">
            <a:alphaModFix/>
          </a:blip>
          <a:stretch>
            <a:fillRect/>
          </a:stretch>
        </p:blipFill>
        <p:spPr>
          <a:xfrm>
            <a:off x="0" y="1467788"/>
            <a:ext cx="6534600" cy="3675713"/>
          </a:xfrm>
          <a:prstGeom prst="rect">
            <a:avLst/>
          </a:prstGeom>
          <a:noFill/>
          <a:ln>
            <a:noFill/>
          </a:ln>
        </p:spPr>
      </p:pic>
      <p:sp>
        <p:nvSpPr>
          <p:cNvPr id="1140" name="Google Shape;1140;p274"/>
          <p:cNvSpPr txBox="1"/>
          <p:nvPr/>
        </p:nvSpPr>
        <p:spPr>
          <a:xfrm>
            <a:off x="1337632" y="1216134"/>
            <a:ext cx="1434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FF4000"/>
                </a:solidFill>
                <a:latin typeface="Anton"/>
                <a:ea typeface="Anton"/>
                <a:cs typeface="Anton"/>
                <a:sym typeface="Anton"/>
              </a:rPr>
              <a:t>36</a:t>
            </a:r>
            <a:r>
              <a:rPr lang="en" sz="2700">
                <a:solidFill>
                  <a:srgbClr val="FF4000"/>
                </a:solidFill>
                <a:latin typeface="Anton"/>
                <a:ea typeface="Anton"/>
                <a:cs typeface="Anton"/>
                <a:sym typeface="Anton"/>
              </a:rPr>
              <a:t>%</a:t>
            </a:r>
            <a:endParaRPr sz="2700">
              <a:solidFill>
                <a:srgbClr val="FF4000"/>
              </a:solidFill>
              <a:latin typeface="Anton"/>
              <a:ea typeface="Anton"/>
              <a:cs typeface="Anton"/>
              <a:sym typeface="Anton"/>
            </a:endParaRPr>
          </a:p>
        </p:txBody>
      </p:sp>
      <p:sp>
        <p:nvSpPr>
          <p:cNvPr id="1141" name="Google Shape;1141;p274"/>
          <p:cNvSpPr txBox="1"/>
          <p:nvPr/>
        </p:nvSpPr>
        <p:spPr>
          <a:xfrm>
            <a:off x="2215523" y="2411342"/>
            <a:ext cx="1434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FF4000"/>
                </a:solidFill>
                <a:latin typeface="Anton"/>
                <a:ea typeface="Anton"/>
                <a:cs typeface="Anton"/>
                <a:sym typeface="Anton"/>
              </a:rPr>
              <a:t>79</a:t>
            </a:r>
            <a:r>
              <a:rPr lang="en" sz="2700">
                <a:solidFill>
                  <a:srgbClr val="FF4000"/>
                </a:solidFill>
                <a:latin typeface="Anton"/>
                <a:ea typeface="Anton"/>
                <a:cs typeface="Anton"/>
                <a:sym typeface="Anton"/>
              </a:rPr>
              <a:t>%</a:t>
            </a:r>
            <a:endParaRPr sz="2700">
              <a:solidFill>
                <a:srgbClr val="FF4000"/>
              </a:solidFill>
              <a:latin typeface="Anton"/>
              <a:ea typeface="Anton"/>
              <a:cs typeface="Anton"/>
              <a:sym typeface="Anton"/>
            </a:endParaRPr>
          </a:p>
        </p:txBody>
      </p:sp>
      <p:pic>
        <p:nvPicPr>
          <p:cNvPr id="1142" name="Google Shape;1142;p274"/>
          <p:cNvPicPr preferRelativeResize="0"/>
          <p:nvPr/>
        </p:nvPicPr>
        <p:blipFill rotWithShape="1">
          <a:blip r:embed="rId3">
            <a:alphaModFix/>
          </a:blip>
          <a:srcRect b="0" l="55652" r="0" t="0"/>
          <a:stretch/>
        </p:blipFill>
        <p:spPr>
          <a:xfrm>
            <a:off x="6246000" y="1467800"/>
            <a:ext cx="2898000" cy="3675699"/>
          </a:xfrm>
          <a:prstGeom prst="rect">
            <a:avLst/>
          </a:prstGeom>
          <a:noFill/>
          <a:ln>
            <a:noFill/>
          </a:ln>
        </p:spPr>
      </p:pic>
      <p:sp>
        <p:nvSpPr>
          <p:cNvPr id="1143" name="Google Shape;1143;p274"/>
          <p:cNvSpPr/>
          <p:nvPr/>
        </p:nvSpPr>
        <p:spPr>
          <a:xfrm>
            <a:off x="214500" y="1308475"/>
            <a:ext cx="969300" cy="969300"/>
          </a:xfrm>
          <a:prstGeom prst="ellipse">
            <a:avLst/>
          </a:prstGeom>
          <a:solidFill>
            <a:srgbClr val="FF4000"/>
          </a:solidFill>
          <a:ln cap="flat" cmpd="sng" w="28575">
            <a:solidFill>
              <a:srgbClr val="FF4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74"/>
          <p:cNvSpPr/>
          <p:nvPr/>
        </p:nvSpPr>
        <p:spPr>
          <a:xfrm>
            <a:off x="1069755" y="2483780"/>
            <a:ext cx="969300" cy="969300"/>
          </a:xfrm>
          <a:prstGeom prst="ellipse">
            <a:avLst/>
          </a:prstGeom>
          <a:solidFill>
            <a:srgbClr val="FF4000"/>
          </a:solidFill>
          <a:ln cap="flat" cmpd="sng" w="28575">
            <a:solidFill>
              <a:srgbClr val="FF4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274"/>
          <p:cNvSpPr txBox="1"/>
          <p:nvPr/>
        </p:nvSpPr>
        <p:spPr>
          <a:xfrm>
            <a:off x="1359625" y="1672442"/>
            <a:ext cx="2997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Proxima Nova"/>
                <a:ea typeface="Proxima Nova"/>
                <a:cs typeface="Proxima Nova"/>
                <a:sym typeface="Proxima Nova"/>
              </a:rPr>
              <a:t>of NextGen women state they agree that the housing market will remain stable over the next five years (vs 43% of men)</a:t>
            </a:r>
            <a:endParaRPr sz="1200">
              <a:latin typeface="Proxima Nova"/>
              <a:ea typeface="Proxima Nova"/>
              <a:cs typeface="Proxima Nova"/>
              <a:sym typeface="Proxima Nova"/>
            </a:endParaRPr>
          </a:p>
        </p:txBody>
      </p:sp>
      <p:sp>
        <p:nvSpPr>
          <p:cNvPr id="1146" name="Google Shape;1146;p274"/>
          <p:cNvSpPr txBox="1"/>
          <p:nvPr/>
        </p:nvSpPr>
        <p:spPr>
          <a:xfrm>
            <a:off x="2227225" y="2857100"/>
            <a:ext cx="2760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Proxima Nova"/>
                <a:ea typeface="Proxima Nova"/>
                <a:cs typeface="Proxima Nova"/>
                <a:sym typeface="Proxima Nova"/>
              </a:rPr>
              <a:t>of NextGen women homeowners believed their home would be a good investment (86% of men)</a:t>
            </a:r>
            <a:endParaRPr sz="1200">
              <a:latin typeface="Proxima Nova"/>
              <a:ea typeface="Proxima Nova"/>
              <a:cs typeface="Proxima Nova"/>
              <a:sym typeface="Proxima Nova"/>
            </a:endParaRPr>
          </a:p>
        </p:txBody>
      </p:sp>
      <p:pic>
        <p:nvPicPr>
          <p:cNvPr id="1147" name="Google Shape;1147;p274"/>
          <p:cNvPicPr preferRelativeResize="0"/>
          <p:nvPr/>
        </p:nvPicPr>
        <p:blipFill>
          <a:blip r:embed="rId4">
            <a:alphaModFix/>
          </a:blip>
          <a:stretch>
            <a:fillRect/>
          </a:stretch>
        </p:blipFill>
        <p:spPr>
          <a:xfrm>
            <a:off x="379450" y="1470325"/>
            <a:ext cx="623200" cy="623200"/>
          </a:xfrm>
          <a:prstGeom prst="rect">
            <a:avLst/>
          </a:prstGeom>
          <a:noFill/>
          <a:ln>
            <a:noFill/>
          </a:ln>
        </p:spPr>
      </p:pic>
      <p:pic>
        <p:nvPicPr>
          <p:cNvPr id="1148" name="Google Shape;1148;p274"/>
          <p:cNvPicPr preferRelativeResize="0"/>
          <p:nvPr/>
        </p:nvPicPr>
        <p:blipFill>
          <a:blip r:embed="rId5">
            <a:alphaModFix/>
          </a:blip>
          <a:stretch>
            <a:fillRect/>
          </a:stretch>
        </p:blipFill>
        <p:spPr>
          <a:xfrm>
            <a:off x="1273721" y="2687726"/>
            <a:ext cx="561352" cy="561377"/>
          </a:xfrm>
          <a:prstGeom prst="rect">
            <a:avLst/>
          </a:prstGeom>
          <a:noFill/>
          <a:ln>
            <a:noFill/>
          </a:ln>
        </p:spPr>
      </p:pic>
      <p:sp>
        <p:nvSpPr>
          <p:cNvPr id="1149" name="Google Shape;1149;p274"/>
          <p:cNvSpPr txBox="1"/>
          <p:nvPr/>
        </p:nvSpPr>
        <p:spPr>
          <a:xfrm>
            <a:off x="307974" y="537138"/>
            <a:ext cx="6598800" cy="683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3600">
                <a:solidFill>
                  <a:srgbClr val="333333"/>
                </a:solidFill>
                <a:latin typeface="Anton"/>
                <a:ea typeface="Anton"/>
                <a:cs typeface="Anton"/>
                <a:sym typeface="Anton"/>
              </a:rPr>
              <a:t>The Housing Market</a:t>
            </a:r>
            <a:endParaRPr b="1" sz="3600">
              <a:solidFill>
                <a:srgbClr val="333333"/>
              </a:solidFill>
              <a:latin typeface="Anton"/>
              <a:ea typeface="Anton"/>
              <a:cs typeface="Anton"/>
              <a:sym typeface="Anton"/>
            </a:endParaRPr>
          </a:p>
        </p:txBody>
      </p:sp>
      <p:sp>
        <p:nvSpPr>
          <p:cNvPr id="1150" name="Google Shape;1150;p274"/>
          <p:cNvSpPr txBox="1"/>
          <p:nvPr/>
        </p:nvSpPr>
        <p:spPr>
          <a:xfrm>
            <a:off x="325950" y="276000"/>
            <a:ext cx="3000000" cy="572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a:solidFill>
                  <a:schemeClr val="lt1"/>
                </a:solidFill>
                <a:highlight>
                  <a:srgbClr val="FF4000"/>
                </a:highlight>
                <a:latin typeface="Proxima Nova"/>
                <a:ea typeface="Proxima Nova"/>
                <a:cs typeface="Proxima Nova"/>
                <a:sym typeface="Proxima Nova"/>
              </a:rPr>
              <a:t>NextGen Women and Distrust in</a:t>
            </a:r>
            <a:endParaRPr b="1">
              <a:solidFill>
                <a:schemeClr val="lt1"/>
              </a:solidFill>
              <a:highlight>
                <a:srgbClr val="FF4000"/>
              </a:highlight>
              <a:latin typeface="Proxima Nova"/>
              <a:ea typeface="Proxima Nova"/>
              <a:cs typeface="Proxima Nova"/>
              <a:sym typeface="Proxima Nova"/>
            </a:endParaRPr>
          </a:p>
          <a:p>
            <a:pPr indent="0" lvl="0" marL="0" rtl="0" algn="l">
              <a:lnSpc>
                <a:spcPct val="90000"/>
              </a:lnSpc>
              <a:spcBef>
                <a:spcPts val="0"/>
              </a:spcBef>
              <a:spcAft>
                <a:spcPts val="0"/>
              </a:spcAft>
              <a:buNone/>
            </a:pPr>
            <a:r>
              <a:t/>
            </a:r>
            <a:endParaRPr b="1">
              <a:solidFill>
                <a:schemeClr val="lt1"/>
              </a:solidFill>
              <a:highlight>
                <a:srgbClr val="5C57C5"/>
              </a:highlight>
              <a:latin typeface="Proxima Nova"/>
              <a:ea typeface="Proxima Nova"/>
              <a:cs typeface="Proxima Nova"/>
              <a:sym typeface="Proxima Nova"/>
            </a:endParaRPr>
          </a:p>
        </p:txBody>
      </p:sp>
      <p:sp>
        <p:nvSpPr>
          <p:cNvPr id="1151" name="Google Shape;1151;p274"/>
          <p:cNvSpPr/>
          <p:nvPr/>
        </p:nvSpPr>
        <p:spPr>
          <a:xfrm>
            <a:off x="5954375" y="0"/>
            <a:ext cx="2898000" cy="5143500"/>
          </a:xfrm>
          <a:prstGeom prst="rect">
            <a:avLst/>
          </a:prstGeom>
          <a:solidFill>
            <a:srgbClr val="535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74"/>
          <p:cNvSpPr/>
          <p:nvPr/>
        </p:nvSpPr>
        <p:spPr>
          <a:xfrm>
            <a:off x="5820325" y="112050"/>
            <a:ext cx="2898000" cy="4863600"/>
          </a:xfrm>
          <a:prstGeom prst="rect">
            <a:avLst/>
          </a:prstGeom>
          <a:solidFill>
            <a:srgbClr val="B0F1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74"/>
          <p:cNvSpPr txBox="1"/>
          <p:nvPr/>
        </p:nvSpPr>
        <p:spPr>
          <a:xfrm>
            <a:off x="6168625" y="537150"/>
            <a:ext cx="2365500" cy="422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latin typeface="Proxima Nova"/>
                <a:ea typeface="Proxima Nova"/>
                <a:cs typeface="Proxima Nova"/>
                <a:sym typeface="Proxima Nova"/>
              </a:rPr>
              <a:t>Women reported </a:t>
            </a:r>
            <a:r>
              <a:rPr b="1" lang="en">
                <a:latin typeface="Proxima Nova"/>
                <a:ea typeface="Proxima Nova"/>
                <a:cs typeface="Proxima Nova"/>
                <a:sym typeface="Proxima Nova"/>
              </a:rPr>
              <a:t>higher levels of distrust</a:t>
            </a:r>
            <a:r>
              <a:rPr lang="en">
                <a:latin typeface="Proxima Nova"/>
                <a:ea typeface="Proxima Nova"/>
                <a:cs typeface="Proxima Nova"/>
                <a:sym typeface="Proxima Nova"/>
              </a:rPr>
              <a:t> in the housing market and professionals, which may contribute to the lower concern for market returns on real estate.</a:t>
            </a:r>
            <a:r>
              <a:rPr lang="en" sz="1200">
                <a:latin typeface="Proxima Nova"/>
                <a:ea typeface="Proxima Nova"/>
                <a:cs typeface="Proxima Nova"/>
                <a:sym typeface="Proxima Nova"/>
              </a:rPr>
              <a:t> </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latin typeface="Proxima Nova"/>
                <a:ea typeface="Proxima Nova"/>
                <a:cs typeface="Proxima Nova"/>
                <a:sym typeface="Proxima Nova"/>
              </a:rPr>
              <a:t>However, women have good reason to expect lower returns. According to a recent </a:t>
            </a:r>
            <a:r>
              <a:rPr lang="en" sz="1200" u="sng">
                <a:solidFill>
                  <a:srgbClr val="333333"/>
                </a:solidFill>
                <a:latin typeface="Proxima Nova"/>
                <a:ea typeface="Proxima Nova"/>
                <a:cs typeface="Proxima Nova"/>
                <a:sym typeface="Proxima Nova"/>
                <a:hlinkClick r:id="rId6">
                  <a:extLst>
                    <a:ext uri="{A12FA001-AC4F-418D-AE19-62706E023703}">
                      <ahyp:hlinkClr val="tx"/>
                    </a:ext>
                  </a:extLst>
                </a:hlinkClick>
              </a:rPr>
              <a:t>Yale study</a:t>
            </a:r>
            <a:r>
              <a:rPr lang="en" sz="1200">
                <a:latin typeface="Proxima Nova"/>
                <a:ea typeface="Proxima Nova"/>
                <a:cs typeface="Proxima Nova"/>
                <a:sym typeface="Proxima Nova"/>
              </a:rPr>
              <a:t>, single women are buying homes for an average of 2% more and selling for 2% less than single men. When accounting for the mortgage, men earn an average of 6% more in annual returns (</a:t>
            </a:r>
            <a:r>
              <a:rPr lang="en" sz="1200" u="sng">
                <a:latin typeface="Proxima Nova"/>
                <a:ea typeface="Proxima Nova"/>
                <a:cs typeface="Proxima Nova"/>
                <a:sym typeface="Proxima Nova"/>
                <a:hlinkClick r:id="rId7"/>
              </a:rPr>
              <a:t>Forbes</a:t>
            </a:r>
            <a:r>
              <a:rPr lang="en" sz="1200">
                <a:latin typeface="Proxima Nova"/>
                <a:ea typeface="Proxima Nova"/>
                <a:cs typeface="Proxima Nova"/>
                <a:sym typeface="Proxima Nova"/>
              </a:rPr>
              <a:t>). </a:t>
            </a:r>
            <a:endParaRPr sz="1200">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EF"/>
        </a:solidFill>
      </p:bgPr>
    </p:bg>
    <p:spTree>
      <p:nvGrpSpPr>
        <p:cNvPr id="1157" name="Shape 1157"/>
        <p:cNvGrpSpPr/>
        <p:nvPr/>
      </p:nvGrpSpPr>
      <p:grpSpPr>
        <a:xfrm>
          <a:off x="0" y="0"/>
          <a:ext cx="0" cy="0"/>
          <a:chOff x="0" y="0"/>
          <a:chExt cx="0" cy="0"/>
        </a:xfrm>
      </p:grpSpPr>
      <p:pic>
        <p:nvPicPr>
          <p:cNvPr id="1158" name="Google Shape;1158;p275"/>
          <p:cNvPicPr preferRelativeResize="0"/>
          <p:nvPr>
            <p:ph idx="2" type="pic"/>
          </p:nvPr>
        </p:nvPicPr>
        <p:blipFill rotWithShape="1">
          <a:blip r:embed="rId3">
            <a:alphaModFix/>
          </a:blip>
          <a:srcRect b="0" l="6903" r="6912" t="0"/>
          <a:stretch/>
        </p:blipFill>
        <p:spPr>
          <a:xfrm>
            <a:off x="5618629" y="0"/>
            <a:ext cx="2951100" cy="5143498"/>
          </a:xfrm>
          <a:prstGeom prst="rect">
            <a:avLst/>
          </a:prstGeom>
          <a:solidFill>
            <a:schemeClr val="lt1"/>
          </a:solidFill>
          <a:ln>
            <a:noFill/>
          </a:ln>
        </p:spPr>
      </p:pic>
      <p:sp>
        <p:nvSpPr>
          <p:cNvPr id="1159" name="Google Shape;1159;p275"/>
          <p:cNvSpPr/>
          <p:nvPr/>
        </p:nvSpPr>
        <p:spPr>
          <a:xfrm flipH="1" rot="10800000">
            <a:off x="5618630" y="0"/>
            <a:ext cx="2951100" cy="5143500"/>
          </a:xfrm>
          <a:prstGeom prst="rect">
            <a:avLst/>
          </a:prstGeom>
          <a:solidFill>
            <a:srgbClr val="B1F1EF">
              <a:alpha val="29409"/>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160" name="Google Shape;1160;p275"/>
          <p:cNvSpPr txBox="1"/>
          <p:nvPr/>
        </p:nvSpPr>
        <p:spPr>
          <a:xfrm>
            <a:off x="716842" y="3071569"/>
            <a:ext cx="2129100" cy="284700"/>
          </a:xfrm>
          <a:prstGeom prst="rect">
            <a:avLst/>
          </a:prstGeom>
          <a:noFill/>
          <a:ln>
            <a:noFill/>
          </a:ln>
        </p:spPr>
        <p:txBody>
          <a:bodyPr anchorCtr="0" anchor="t" bIns="34275" lIns="68575" spcFirstLastPara="1" rIns="68575" wrap="square" tIns="34275">
            <a:spAutoFit/>
          </a:bodyPr>
          <a:lstStyle/>
          <a:p>
            <a:pPr indent="-177800" lvl="0" marL="177800" marR="0" rtl="0" algn="l">
              <a:lnSpc>
                <a:spcPct val="100000"/>
              </a:lnSpc>
              <a:spcBef>
                <a:spcPts val="0"/>
              </a:spcBef>
              <a:spcAft>
                <a:spcPts val="0"/>
              </a:spcAft>
              <a:buClr>
                <a:srgbClr val="1B222B"/>
              </a:buClr>
              <a:buSzPts val="1400"/>
              <a:buFont typeface="Proxima Nova"/>
              <a:buChar char="●"/>
            </a:pPr>
            <a:r>
              <a:rPr b="0" i="0" lang="en" sz="1400" u="none" cap="none" strike="noStrike">
                <a:solidFill>
                  <a:srgbClr val="1B222B"/>
                </a:solidFill>
                <a:latin typeface="Proxima Nova"/>
                <a:ea typeface="Proxima Nova"/>
                <a:cs typeface="Proxima Nova"/>
                <a:sym typeface="Proxima Nova"/>
              </a:rPr>
              <a:t>Healthcare</a:t>
            </a:r>
            <a:endParaRPr b="0" i="0" sz="1400" u="none" cap="none" strike="noStrike">
              <a:solidFill>
                <a:srgbClr val="1B222B"/>
              </a:solidFill>
              <a:latin typeface="Proxima Nova"/>
              <a:ea typeface="Proxima Nova"/>
              <a:cs typeface="Proxima Nova"/>
              <a:sym typeface="Proxima Nova"/>
            </a:endParaRPr>
          </a:p>
        </p:txBody>
      </p:sp>
      <p:sp>
        <p:nvSpPr>
          <p:cNvPr id="1161" name="Google Shape;1161;p275"/>
          <p:cNvSpPr txBox="1"/>
          <p:nvPr/>
        </p:nvSpPr>
        <p:spPr>
          <a:xfrm>
            <a:off x="716842" y="2108419"/>
            <a:ext cx="2129100" cy="284700"/>
          </a:xfrm>
          <a:prstGeom prst="rect">
            <a:avLst/>
          </a:prstGeom>
          <a:noFill/>
          <a:ln>
            <a:noFill/>
          </a:ln>
        </p:spPr>
        <p:txBody>
          <a:bodyPr anchorCtr="0" anchor="t" bIns="34275" lIns="68575" spcFirstLastPara="1" rIns="68575" wrap="square" tIns="34275">
            <a:spAutoFit/>
          </a:bodyPr>
          <a:lstStyle/>
          <a:p>
            <a:pPr indent="-177800" lvl="0" marL="177800" marR="0" rtl="0" algn="l">
              <a:lnSpc>
                <a:spcPct val="100000"/>
              </a:lnSpc>
              <a:spcBef>
                <a:spcPts val="0"/>
              </a:spcBef>
              <a:spcAft>
                <a:spcPts val="0"/>
              </a:spcAft>
              <a:buClr>
                <a:srgbClr val="1B222B"/>
              </a:buClr>
              <a:buSzPts val="1400"/>
              <a:buFont typeface="Proxima Nova"/>
              <a:buChar char="●"/>
            </a:pPr>
            <a:r>
              <a:rPr b="0" i="0" lang="en" sz="1400" u="none" cap="none" strike="noStrike">
                <a:solidFill>
                  <a:srgbClr val="1B222B"/>
                </a:solidFill>
                <a:latin typeface="Proxima Nova"/>
                <a:ea typeface="Proxima Nova"/>
                <a:cs typeface="Proxima Nova"/>
                <a:sym typeface="Proxima Nova"/>
              </a:rPr>
              <a:t>Media &amp; Journalism</a:t>
            </a:r>
            <a:endParaRPr b="0" i="0" sz="1400" u="none" cap="none" strike="noStrike">
              <a:solidFill>
                <a:srgbClr val="1B222B"/>
              </a:solidFill>
              <a:latin typeface="Proxima Nova"/>
              <a:ea typeface="Proxima Nova"/>
              <a:cs typeface="Proxima Nova"/>
              <a:sym typeface="Proxima Nova"/>
            </a:endParaRPr>
          </a:p>
        </p:txBody>
      </p:sp>
      <p:sp>
        <p:nvSpPr>
          <p:cNvPr id="1162" name="Google Shape;1162;p275"/>
          <p:cNvSpPr txBox="1"/>
          <p:nvPr/>
        </p:nvSpPr>
        <p:spPr>
          <a:xfrm>
            <a:off x="716858" y="2358450"/>
            <a:ext cx="2874000" cy="284700"/>
          </a:xfrm>
          <a:prstGeom prst="rect">
            <a:avLst/>
          </a:prstGeom>
          <a:noFill/>
          <a:ln>
            <a:noFill/>
          </a:ln>
        </p:spPr>
        <p:txBody>
          <a:bodyPr anchorCtr="0" anchor="t" bIns="34275" lIns="68575" spcFirstLastPara="1" rIns="68575" wrap="square" tIns="34275">
            <a:spAutoFit/>
          </a:bodyPr>
          <a:lstStyle/>
          <a:p>
            <a:pPr indent="-177800" lvl="0" marL="177800" marR="0" rtl="0" algn="l">
              <a:lnSpc>
                <a:spcPct val="100000"/>
              </a:lnSpc>
              <a:spcBef>
                <a:spcPts val="0"/>
              </a:spcBef>
              <a:spcAft>
                <a:spcPts val="0"/>
              </a:spcAft>
              <a:buClr>
                <a:srgbClr val="1B222B"/>
              </a:buClr>
              <a:buSzPts val="1400"/>
              <a:buFont typeface="Proxima Nova"/>
              <a:buChar char="●"/>
            </a:pPr>
            <a:r>
              <a:rPr b="0" i="0" lang="en" sz="1400" u="none" cap="none" strike="noStrike">
                <a:solidFill>
                  <a:srgbClr val="1B222B"/>
                </a:solidFill>
                <a:latin typeface="Proxima Nova"/>
                <a:ea typeface="Proxima Nova"/>
                <a:cs typeface="Proxima Nova"/>
                <a:sym typeface="Proxima Nova"/>
              </a:rPr>
              <a:t>Technology </a:t>
            </a:r>
            <a:endParaRPr b="0" i="0" sz="1400" u="none" cap="none" strike="noStrike">
              <a:solidFill>
                <a:srgbClr val="1B222B"/>
              </a:solidFill>
              <a:latin typeface="Proxima Nova"/>
              <a:ea typeface="Proxima Nova"/>
              <a:cs typeface="Proxima Nova"/>
              <a:sym typeface="Proxima Nova"/>
            </a:endParaRPr>
          </a:p>
        </p:txBody>
      </p:sp>
      <p:sp>
        <p:nvSpPr>
          <p:cNvPr id="1163" name="Google Shape;1163;p275"/>
          <p:cNvSpPr txBox="1"/>
          <p:nvPr/>
        </p:nvSpPr>
        <p:spPr>
          <a:xfrm>
            <a:off x="716842" y="2831606"/>
            <a:ext cx="2129100" cy="284700"/>
          </a:xfrm>
          <a:prstGeom prst="rect">
            <a:avLst/>
          </a:prstGeom>
          <a:noFill/>
          <a:ln>
            <a:noFill/>
          </a:ln>
        </p:spPr>
        <p:txBody>
          <a:bodyPr anchorCtr="0" anchor="t" bIns="34275" lIns="68575" spcFirstLastPara="1" rIns="68575" wrap="square" tIns="34275">
            <a:spAutoFit/>
          </a:bodyPr>
          <a:lstStyle/>
          <a:p>
            <a:pPr indent="-177800" lvl="0" marL="177800" marR="0" rtl="0" algn="l">
              <a:lnSpc>
                <a:spcPct val="100000"/>
              </a:lnSpc>
              <a:spcBef>
                <a:spcPts val="0"/>
              </a:spcBef>
              <a:spcAft>
                <a:spcPts val="0"/>
              </a:spcAft>
              <a:buClr>
                <a:srgbClr val="1B222B"/>
              </a:buClr>
              <a:buSzPts val="1400"/>
              <a:buFont typeface="Proxima Nova"/>
              <a:buChar char="●"/>
            </a:pPr>
            <a:r>
              <a:rPr b="0" i="0" lang="en" sz="1400" u="none" cap="none" strike="noStrike">
                <a:solidFill>
                  <a:srgbClr val="1B222B"/>
                </a:solidFill>
                <a:latin typeface="Proxima Nova"/>
                <a:ea typeface="Proxima Nova"/>
                <a:cs typeface="Proxima Nova"/>
                <a:sym typeface="Proxima Nova"/>
              </a:rPr>
              <a:t>Religion </a:t>
            </a:r>
            <a:endParaRPr b="0" i="0" sz="1400" u="none" cap="none" strike="noStrike">
              <a:solidFill>
                <a:srgbClr val="1B222B"/>
              </a:solidFill>
              <a:latin typeface="Proxima Nova"/>
              <a:ea typeface="Proxima Nova"/>
              <a:cs typeface="Proxima Nova"/>
              <a:sym typeface="Proxima Nova"/>
            </a:endParaRPr>
          </a:p>
        </p:txBody>
      </p:sp>
      <p:sp>
        <p:nvSpPr>
          <p:cNvPr id="1164" name="Google Shape;1164;p275"/>
          <p:cNvSpPr txBox="1"/>
          <p:nvPr/>
        </p:nvSpPr>
        <p:spPr>
          <a:xfrm>
            <a:off x="716842" y="3321609"/>
            <a:ext cx="2129100" cy="284700"/>
          </a:xfrm>
          <a:prstGeom prst="rect">
            <a:avLst/>
          </a:prstGeom>
          <a:noFill/>
          <a:ln>
            <a:noFill/>
          </a:ln>
        </p:spPr>
        <p:txBody>
          <a:bodyPr anchorCtr="0" anchor="t" bIns="34275" lIns="68575" spcFirstLastPara="1" rIns="68575" wrap="square" tIns="34275">
            <a:spAutoFit/>
          </a:bodyPr>
          <a:lstStyle/>
          <a:p>
            <a:pPr indent="-177800" lvl="0" marL="177800" marR="0" rtl="0" algn="l">
              <a:lnSpc>
                <a:spcPct val="100000"/>
              </a:lnSpc>
              <a:spcBef>
                <a:spcPts val="0"/>
              </a:spcBef>
              <a:spcAft>
                <a:spcPts val="0"/>
              </a:spcAft>
              <a:buClr>
                <a:srgbClr val="1B222B"/>
              </a:buClr>
              <a:buSzPts val="1400"/>
              <a:buFont typeface="Proxima Nova"/>
              <a:buChar char="●"/>
            </a:pPr>
            <a:r>
              <a:rPr b="0" i="0" lang="en" sz="1400" u="none" cap="none" strike="noStrike">
                <a:solidFill>
                  <a:srgbClr val="1B222B"/>
                </a:solidFill>
                <a:latin typeface="Proxima Nova"/>
                <a:ea typeface="Proxima Nova"/>
                <a:cs typeface="Proxima Nova"/>
                <a:sym typeface="Proxima Nova"/>
              </a:rPr>
              <a:t>Education </a:t>
            </a:r>
            <a:endParaRPr b="0" i="0" sz="1400" u="none" cap="none" strike="noStrike">
              <a:solidFill>
                <a:srgbClr val="1B222B"/>
              </a:solidFill>
              <a:latin typeface="Proxima Nova"/>
              <a:ea typeface="Proxima Nova"/>
              <a:cs typeface="Proxima Nova"/>
              <a:sym typeface="Proxima Nova"/>
            </a:endParaRPr>
          </a:p>
        </p:txBody>
      </p:sp>
      <p:sp>
        <p:nvSpPr>
          <p:cNvPr id="1165" name="Google Shape;1165;p275"/>
          <p:cNvSpPr txBox="1"/>
          <p:nvPr/>
        </p:nvSpPr>
        <p:spPr>
          <a:xfrm>
            <a:off x="713448" y="2593847"/>
            <a:ext cx="2129100" cy="284700"/>
          </a:xfrm>
          <a:prstGeom prst="rect">
            <a:avLst/>
          </a:prstGeom>
          <a:noFill/>
          <a:ln>
            <a:noFill/>
          </a:ln>
        </p:spPr>
        <p:txBody>
          <a:bodyPr anchorCtr="0" anchor="t" bIns="34275" lIns="68575" spcFirstLastPara="1" rIns="68575" wrap="square" tIns="34275">
            <a:spAutoFit/>
          </a:bodyPr>
          <a:lstStyle/>
          <a:p>
            <a:pPr indent="-177800" lvl="0" marL="177800" marR="0" rtl="0" algn="l">
              <a:lnSpc>
                <a:spcPct val="100000"/>
              </a:lnSpc>
              <a:spcBef>
                <a:spcPts val="0"/>
              </a:spcBef>
              <a:spcAft>
                <a:spcPts val="0"/>
              </a:spcAft>
              <a:buClr>
                <a:srgbClr val="1B222B"/>
              </a:buClr>
              <a:buSzPts val="1400"/>
              <a:buFont typeface="Proxima Nova"/>
              <a:buChar char="●"/>
            </a:pPr>
            <a:r>
              <a:rPr b="0" i="0" lang="en" sz="1400" u="none" cap="none" strike="noStrike">
                <a:solidFill>
                  <a:srgbClr val="1B222B"/>
                </a:solidFill>
                <a:latin typeface="Proxima Nova"/>
                <a:ea typeface="Proxima Nova"/>
                <a:cs typeface="Proxima Nova"/>
                <a:sym typeface="Proxima Nova"/>
              </a:rPr>
              <a:t>Government</a:t>
            </a:r>
            <a:endParaRPr b="0" i="0" sz="1400" u="none" cap="none" strike="noStrike">
              <a:solidFill>
                <a:srgbClr val="1B222B"/>
              </a:solidFill>
              <a:latin typeface="Proxima Nova"/>
              <a:ea typeface="Proxima Nova"/>
              <a:cs typeface="Proxima Nova"/>
              <a:sym typeface="Proxima Nova"/>
            </a:endParaRPr>
          </a:p>
        </p:txBody>
      </p:sp>
      <p:sp>
        <p:nvSpPr>
          <p:cNvPr id="1166" name="Google Shape;1166;p275"/>
          <p:cNvSpPr txBox="1"/>
          <p:nvPr/>
        </p:nvSpPr>
        <p:spPr>
          <a:xfrm>
            <a:off x="413241" y="402928"/>
            <a:ext cx="7283400" cy="1331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 sz="4100" u="none" cap="none" strike="noStrike">
                <a:solidFill>
                  <a:srgbClr val="3F3F3F"/>
                </a:solidFill>
                <a:latin typeface="Anton"/>
                <a:ea typeface="Anton"/>
                <a:cs typeface="Anton"/>
                <a:sym typeface="Anton"/>
              </a:rPr>
              <a:t>Trust has been </a:t>
            </a:r>
            <a:br>
              <a:rPr b="0" i="0" lang="en" sz="4100" u="none" cap="none" strike="noStrike">
                <a:solidFill>
                  <a:srgbClr val="3F3F3F"/>
                </a:solidFill>
                <a:latin typeface="Anton"/>
                <a:ea typeface="Anton"/>
                <a:cs typeface="Anton"/>
                <a:sym typeface="Anton"/>
              </a:rPr>
            </a:br>
            <a:r>
              <a:rPr b="0" i="0" lang="en" sz="4100" u="none" cap="none" strike="noStrike">
                <a:solidFill>
                  <a:srgbClr val="3F3F3F"/>
                </a:solidFill>
                <a:latin typeface="Anton"/>
                <a:ea typeface="Anton"/>
                <a:cs typeface="Anton"/>
                <a:sym typeface="Anton"/>
              </a:rPr>
              <a:t>lost across institutions</a:t>
            </a:r>
            <a:endParaRPr b="0" i="0" sz="4100" u="none" cap="none" strike="noStrike">
              <a:solidFill>
                <a:srgbClr val="3F3F3F"/>
              </a:solidFill>
              <a:latin typeface="Anton"/>
              <a:ea typeface="Anton"/>
              <a:cs typeface="Anton"/>
              <a:sym typeface="Anton"/>
            </a:endParaRPr>
          </a:p>
        </p:txBody>
      </p:sp>
      <p:sp>
        <p:nvSpPr>
          <p:cNvPr id="1167" name="Google Shape;1167;p275"/>
          <p:cNvSpPr txBox="1"/>
          <p:nvPr/>
        </p:nvSpPr>
        <p:spPr>
          <a:xfrm>
            <a:off x="721021" y="3563100"/>
            <a:ext cx="2874000" cy="284700"/>
          </a:xfrm>
          <a:prstGeom prst="rect">
            <a:avLst/>
          </a:prstGeom>
          <a:noFill/>
          <a:ln>
            <a:noFill/>
          </a:ln>
        </p:spPr>
        <p:txBody>
          <a:bodyPr anchorCtr="0" anchor="t" bIns="34275" lIns="68575" spcFirstLastPara="1" rIns="68575" wrap="square" tIns="34275">
            <a:spAutoFit/>
          </a:bodyPr>
          <a:lstStyle/>
          <a:p>
            <a:pPr indent="-177800" lvl="0" marL="177800" marR="0" rtl="0" algn="l">
              <a:lnSpc>
                <a:spcPct val="100000"/>
              </a:lnSpc>
              <a:spcBef>
                <a:spcPts val="0"/>
              </a:spcBef>
              <a:spcAft>
                <a:spcPts val="0"/>
              </a:spcAft>
              <a:buClr>
                <a:srgbClr val="1B222B"/>
              </a:buClr>
              <a:buSzPts val="1400"/>
              <a:buFont typeface="Proxima Nova"/>
              <a:buChar char="●"/>
            </a:pPr>
            <a:r>
              <a:rPr b="0" i="0" lang="en" sz="1400" u="none" cap="none" strike="noStrike">
                <a:solidFill>
                  <a:srgbClr val="1B222B"/>
                </a:solidFill>
                <a:latin typeface="Proxima Nova"/>
                <a:ea typeface="Proxima Nova"/>
                <a:cs typeface="Proxima Nova"/>
                <a:sym typeface="Proxima Nova"/>
              </a:rPr>
              <a:t>Nonprofits &amp; Social Services</a:t>
            </a:r>
            <a:endParaRPr b="0" i="0" sz="1400" u="none" cap="none" strike="noStrike">
              <a:solidFill>
                <a:srgbClr val="1B222B"/>
              </a:solidFill>
              <a:latin typeface="Proxima Nova"/>
              <a:ea typeface="Proxima Nova"/>
              <a:cs typeface="Proxima Nova"/>
              <a:sym typeface="Proxima Nova"/>
            </a:endParaRPr>
          </a:p>
        </p:txBody>
      </p:sp>
      <p:grpSp>
        <p:nvGrpSpPr>
          <p:cNvPr id="1168" name="Google Shape;1168;p275"/>
          <p:cNvGrpSpPr/>
          <p:nvPr/>
        </p:nvGrpSpPr>
        <p:grpSpPr>
          <a:xfrm>
            <a:off x="151028" y="4384150"/>
            <a:ext cx="3765900" cy="646500"/>
            <a:chOff x="603078" y="12703350"/>
            <a:chExt cx="3765900" cy="646500"/>
          </a:xfrm>
        </p:grpSpPr>
        <p:sp>
          <p:nvSpPr>
            <p:cNvPr id="1169" name="Google Shape;1169;p275"/>
            <p:cNvSpPr txBox="1"/>
            <p:nvPr/>
          </p:nvSpPr>
          <p:spPr>
            <a:xfrm>
              <a:off x="603078" y="12703350"/>
              <a:ext cx="3765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F1F5B"/>
                  </a:solidFill>
                  <a:latin typeface="Anton"/>
                  <a:ea typeface="Anton"/>
                  <a:cs typeface="Anton"/>
                  <a:sym typeface="Anton"/>
                </a:rPr>
                <a:t>Kristin Messerli</a:t>
              </a:r>
              <a:r>
                <a:rPr lang="en" sz="3000">
                  <a:solidFill>
                    <a:srgbClr val="1F1F5B"/>
                  </a:solidFill>
                  <a:latin typeface="Anton"/>
                  <a:ea typeface="Anton"/>
                  <a:cs typeface="Anton"/>
                  <a:sym typeface="Anton"/>
                </a:rPr>
                <a:t> </a:t>
              </a:r>
              <a:r>
                <a:rPr lang="en" sz="1100">
                  <a:solidFill>
                    <a:srgbClr val="1E1D5A"/>
                  </a:solidFill>
                  <a:latin typeface="Anton"/>
                  <a:ea typeface="Anton"/>
                  <a:cs typeface="Anton"/>
                  <a:sym typeface="Anton"/>
                </a:rPr>
                <a:t> | </a:t>
              </a:r>
              <a:r>
                <a:rPr lang="en" sz="3000">
                  <a:solidFill>
                    <a:srgbClr val="1F1F5B"/>
                  </a:solidFill>
                  <a:latin typeface="Anton"/>
                  <a:ea typeface="Anton"/>
                  <a:cs typeface="Anton"/>
                  <a:sym typeface="Anton"/>
                </a:rPr>
                <a:t> </a:t>
              </a:r>
              <a:endParaRPr sz="3000">
                <a:solidFill>
                  <a:srgbClr val="1F1F5B"/>
                </a:solidFill>
                <a:latin typeface="Proxima Nova"/>
                <a:ea typeface="Proxima Nova"/>
                <a:cs typeface="Proxima Nova"/>
                <a:sym typeface="Proxima Nova"/>
              </a:endParaRPr>
            </a:p>
          </p:txBody>
        </p:sp>
        <p:pic>
          <p:nvPicPr>
            <p:cNvPr descr="Google Shape;551;p115" id="1170" name="Google Shape;1170;p275"/>
            <p:cNvPicPr preferRelativeResize="0"/>
            <p:nvPr/>
          </p:nvPicPr>
          <p:blipFill rotWithShape="1">
            <a:blip r:embed="rId4">
              <a:alphaModFix/>
            </a:blip>
            <a:srcRect b="0" l="0" r="0" t="0"/>
            <a:stretch/>
          </p:blipFill>
          <p:spPr>
            <a:xfrm>
              <a:off x="1807151" y="12996750"/>
              <a:ext cx="879273" cy="160150"/>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1F5B"/>
        </a:solidFill>
      </p:bgPr>
    </p:bg>
    <p:spTree>
      <p:nvGrpSpPr>
        <p:cNvPr id="1174" name="Shape 1174"/>
        <p:cNvGrpSpPr/>
        <p:nvPr/>
      </p:nvGrpSpPr>
      <p:grpSpPr>
        <a:xfrm>
          <a:off x="0" y="0"/>
          <a:ext cx="0" cy="0"/>
          <a:chOff x="0" y="0"/>
          <a:chExt cx="0" cy="0"/>
        </a:xfrm>
      </p:grpSpPr>
      <p:sp>
        <p:nvSpPr>
          <p:cNvPr id="1175" name="Google Shape;1175;p276"/>
          <p:cNvSpPr txBox="1"/>
          <p:nvPr/>
        </p:nvSpPr>
        <p:spPr>
          <a:xfrm>
            <a:off x="9393482" y="1484440"/>
            <a:ext cx="1581000" cy="138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Helvetica Neue Light"/>
                <a:ea typeface="Helvetica Neue Light"/>
                <a:cs typeface="Helvetica Neue Light"/>
                <a:sym typeface="Helvetica Neue Light"/>
              </a:rPr>
              <a:t>of borrowers said reviews are important when it comes to finding a loan officer.</a:t>
            </a:r>
            <a:endParaRPr b="0" i="0" sz="1400" u="none" cap="none" strike="noStrike">
              <a:solidFill>
                <a:schemeClr val="lt1"/>
              </a:solidFill>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Helvetica Neue Light"/>
              <a:ea typeface="Helvetica Neue Light"/>
              <a:cs typeface="Helvetica Neue Light"/>
              <a:sym typeface="Helvetica Neue Light"/>
            </a:endParaRPr>
          </a:p>
        </p:txBody>
      </p:sp>
      <p:sp>
        <p:nvSpPr>
          <p:cNvPr id="1176" name="Google Shape;1176;p276"/>
          <p:cNvSpPr txBox="1"/>
          <p:nvPr/>
        </p:nvSpPr>
        <p:spPr>
          <a:xfrm>
            <a:off x="903506" y="914916"/>
            <a:ext cx="5862300" cy="974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5700"/>
              <a:buFont typeface="Arial"/>
              <a:buNone/>
            </a:pPr>
            <a:r>
              <a:rPr b="1" i="0" lang="en" sz="5700" u="none" cap="none" strike="noStrike">
                <a:solidFill>
                  <a:srgbClr val="B1F1EF"/>
                </a:solidFill>
                <a:latin typeface="Anton"/>
                <a:ea typeface="Anton"/>
                <a:cs typeface="Anton"/>
                <a:sym typeface="Anton"/>
              </a:rPr>
              <a:t>E</a:t>
            </a:r>
            <a:r>
              <a:rPr b="1" i="0" lang="en" sz="5700" u="none" cap="none" strike="noStrike">
                <a:solidFill>
                  <a:schemeClr val="lt1"/>
                </a:solidFill>
                <a:latin typeface="Anton"/>
                <a:ea typeface="Anton"/>
                <a:cs typeface="Anton"/>
                <a:sym typeface="Anton"/>
              </a:rPr>
              <a:t>xperts</a:t>
            </a:r>
            <a:endParaRPr b="1" i="0" sz="5700" u="none" cap="none" strike="noStrike">
              <a:solidFill>
                <a:schemeClr val="lt1"/>
              </a:solidFill>
              <a:latin typeface="Anton"/>
              <a:ea typeface="Anton"/>
              <a:cs typeface="Anton"/>
              <a:sym typeface="Anton"/>
            </a:endParaRPr>
          </a:p>
        </p:txBody>
      </p:sp>
      <p:sp>
        <p:nvSpPr>
          <p:cNvPr id="1177" name="Google Shape;1177;p276"/>
          <p:cNvSpPr/>
          <p:nvPr/>
        </p:nvSpPr>
        <p:spPr>
          <a:xfrm>
            <a:off x="8797566" y="0"/>
            <a:ext cx="346500" cy="5175600"/>
          </a:xfrm>
          <a:prstGeom prst="rect">
            <a:avLst/>
          </a:prstGeom>
          <a:solidFill>
            <a:srgbClr val="B1F1E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1178" name="Google Shape;1178;p276"/>
          <p:cNvSpPr/>
          <p:nvPr/>
        </p:nvSpPr>
        <p:spPr>
          <a:xfrm>
            <a:off x="226156" y="278094"/>
            <a:ext cx="461700" cy="461700"/>
          </a:xfrm>
          <a:prstGeom prst="ellipse">
            <a:avLst/>
          </a:prstGeom>
          <a:solidFill>
            <a:srgbClr val="FFC617"/>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276"/>
          <p:cNvSpPr txBox="1"/>
          <p:nvPr/>
        </p:nvSpPr>
        <p:spPr>
          <a:xfrm>
            <a:off x="293770" y="298456"/>
            <a:ext cx="326400" cy="4311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FFFFFF"/>
              </a:buClr>
              <a:buSzPts val="1600"/>
              <a:buFont typeface="Proxima Nova Extrabold"/>
              <a:buNone/>
            </a:pPr>
            <a:r>
              <a:rPr b="0" i="0" lang="en" sz="1600" u="none" cap="none" strike="noStrike">
                <a:solidFill>
                  <a:srgbClr val="262626"/>
                </a:solidFill>
                <a:latin typeface="Proxima Nova Extrabold"/>
                <a:ea typeface="Proxima Nova Extrabold"/>
                <a:cs typeface="Proxima Nova Extrabold"/>
                <a:sym typeface="Proxima Nova Extrabold"/>
              </a:rPr>
              <a:t>3</a:t>
            </a:r>
            <a:endParaRPr b="0" i="0" sz="500" u="none" cap="none" strike="noStrike">
              <a:solidFill>
                <a:srgbClr val="262626"/>
              </a:solidFill>
              <a:latin typeface="Arial"/>
              <a:ea typeface="Arial"/>
              <a:cs typeface="Arial"/>
              <a:sym typeface="Arial"/>
            </a:endParaRPr>
          </a:p>
        </p:txBody>
      </p:sp>
      <p:sp>
        <p:nvSpPr>
          <p:cNvPr id="1180" name="Google Shape;1180;p276"/>
          <p:cNvSpPr txBox="1"/>
          <p:nvPr>
            <p:ph idx="4294967295" type="title"/>
          </p:nvPr>
        </p:nvSpPr>
        <p:spPr>
          <a:xfrm>
            <a:off x="1391553" y="2186975"/>
            <a:ext cx="6360900" cy="861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100">
                <a:solidFill>
                  <a:schemeClr val="lt1"/>
                </a:solidFill>
                <a:latin typeface="Proxima Nova"/>
                <a:ea typeface="Proxima Nova"/>
                <a:cs typeface="Proxima Nova"/>
                <a:sym typeface="Proxima Nova"/>
              </a:rPr>
              <a:t>2 in 3 NextGen homebuyers said they </a:t>
            </a:r>
            <a:r>
              <a:rPr lang="en" sz="2100" u="sng">
                <a:solidFill>
                  <a:schemeClr val="lt1"/>
                </a:solidFill>
                <a:latin typeface="Proxima Nova"/>
                <a:ea typeface="Proxima Nova"/>
                <a:cs typeface="Proxima Nova"/>
                <a:sym typeface="Proxima Nova"/>
              </a:rPr>
              <a:t>did not</a:t>
            </a:r>
            <a:r>
              <a:rPr lang="en" sz="2100">
                <a:solidFill>
                  <a:schemeClr val="lt1"/>
                </a:solidFill>
                <a:latin typeface="Proxima Nova"/>
                <a:ea typeface="Proxima Nova"/>
                <a:cs typeface="Proxima Nova"/>
                <a:sym typeface="Proxima Nova"/>
              </a:rPr>
              <a:t> think lenders were trustworthy or reliable and the majority of women didn’t have anyone they trusted to help them make smart decisions about their finances.</a:t>
            </a:r>
            <a:endParaRPr sz="2100">
              <a:solidFill>
                <a:schemeClr val="lt1"/>
              </a:solidFill>
              <a:latin typeface="Proxima Nova"/>
              <a:ea typeface="Proxima Nova"/>
              <a:cs typeface="Proxima Nova"/>
              <a:sym typeface="Proxima Nova"/>
            </a:endParaRPr>
          </a:p>
        </p:txBody>
      </p:sp>
      <p:sp>
        <p:nvSpPr>
          <p:cNvPr id="1181" name="Google Shape;1181;p276"/>
          <p:cNvSpPr txBox="1"/>
          <p:nvPr/>
        </p:nvSpPr>
        <p:spPr>
          <a:xfrm>
            <a:off x="903500" y="514725"/>
            <a:ext cx="3281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292460"/>
                </a:solidFill>
                <a:highlight>
                  <a:srgbClr val="B1F1EF"/>
                </a:highlight>
                <a:latin typeface="Proxima Nova"/>
                <a:ea typeface="Proxima Nova"/>
                <a:cs typeface="Proxima Nova"/>
                <a:sym typeface="Proxima Nova"/>
              </a:rPr>
              <a:t>DISTRUST IN THE</a:t>
            </a:r>
            <a:endParaRPr b="1" i="0" sz="1400" u="none" cap="none" strike="noStrike">
              <a:solidFill>
                <a:srgbClr val="292460"/>
              </a:solidFill>
              <a:highlight>
                <a:srgbClr val="B1F1EF"/>
              </a:highlight>
              <a:latin typeface="Proxima Nova"/>
              <a:ea typeface="Proxima Nova"/>
              <a:cs typeface="Proxima Nova"/>
              <a:sym typeface="Proxima Nova"/>
            </a:endParaRPr>
          </a:p>
        </p:txBody>
      </p:sp>
      <p:sp>
        <p:nvSpPr>
          <p:cNvPr id="1182" name="Google Shape;1182;p276"/>
          <p:cNvSpPr txBox="1"/>
          <p:nvPr/>
        </p:nvSpPr>
        <p:spPr>
          <a:xfrm>
            <a:off x="4642800" y="4569950"/>
            <a:ext cx="4223100" cy="2079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lt1"/>
                </a:solidFill>
                <a:latin typeface="Proxima Nova"/>
                <a:ea typeface="Proxima Nova"/>
                <a:cs typeface="Proxima Nova"/>
                <a:sym typeface="Proxima Nova"/>
              </a:rPr>
              <a:t>Source: 2021, 2022 NextGen Homebuyer Report, </a:t>
            </a:r>
            <a:r>
              <a:rPr b="1" i="0" lang="en" sz="900" u="sng" cap="none" strike="noStrike">
                <a:solidFill>
                  <a:schemeClr val="lt1"/>
                </a:solidFill>
                <a:latin typeface="Proxima Nova"/>
                <a:ea typeface="Proxima Nova"/>
                <a:cs typeface="Proxima Nova"/>
                <a:sym typeface="Proxima Nova"/>
                <a:hlinkClick r:id="rId3">
                  <a:extLst>
                    <a:ext uri="{A12FA001-AC4F-418D-AE19-62706E023703}">
                      <ahyp:hlinkClr val="tx"/>
                    </a:ext>
                  </a:extLst>
                </a:hlinkClick>
              </a:rPr>
              <a:t>NextGenHomebuyer.com</a:t>
            </a:r>
            <a:endParaRPr b="1" i="0" sz="900" u="none" cap="none" strike="noStrike">
              <a:solidFill>
                <a:schemeClr val="lt1"/>
              </a:solidFill>
              <a:latin typeface="Proxima Nova"/>
              <a:ea typeface="Proxima Nova"/>
              <a:cs typeface="Proxima Nova"/>
              <a:sym typeface="Proxima Nova"/>
            </a:endParaRPr>
          </a:p>
        </p:txBody>
      </p:sp>
      <p:grpSp>
        <p:nvGrpSpPr>
          <p:cNvPr id="1183" name="Google Shape;1183;p276"/>
          <p:cNvGrpSpPr/>
          <p:nvPr/>
        </p:nvGrpSpPr>
        <p:grpSpPr>
          <a:xfrm>
            <a:off x="170426" y="4320926"/>
            <a:ext cx="2357374" cy="646500"/>
            <a:chOff x="170426" y="4320926"/>
            <a:chExt cx="2357374" cy="646500"/>
          </a:xfrm>
        </p:grpSpPr>
        <p:pic>
          <p:nvPicPr>
            <p:cNvPr descr="Google Shape;551;p115" id="1184" name="Google Shape;1184;p276"/>
            <p:cNvPicPr preferRelativeResize="0"/>
            <p:nvPr/>
          </p:nvPicPr>
          <p:blipFill rotWithShape="1">
            <a:blip r:embed="rId4">
              <a:alphaModFix/>
            </a:blip>
            <a:srcRect b="0" l="0" r="0" t="0"/>
            <a:stretch/>
          </p:blipFill>
          <p:spPr>
            <a:xfrm>
              <a:off x="1488025" y="4594325"/>
              <a:ext cx="1039775" cy="189375"/>
            </a:xfrm>
            <a:prstGeom prst="rect">
              <a:avLst/>
            </a:prstGeom>
            <a:noFill/>
            <a:ln>
              <a:noFill/>
            </a:ln>
          </p:spPr>
        </p:pic>
        <p:sp>
          <p:nvSpPr>
            <p:cNvPr id="1185" name="Google Shape;1185;p276"/>
            <p:cNvSpPr txBox="1"/>
            <p:nvPr/>
          </p:nvSpPr>
          <p:spPr>
            <a:xfrm>
              <a:off x="170426" y="4320926"/>
              <a:ext cx="1317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FFF"/>
                  </a:solidFill>
                  <a:latin typeface="Anton"/>
                  <a:ea typeface="Anton"/>
                  <a:cs typeface="Anton"/>
                  <a:sym typeface="Anton"/>
                </a:rPr>
                <a:t>Kristin Messerli </a:t>
              </a:r>
              <a:r>
                <a:rPr lang="en" sz="3000">
                  <a:solidFill>
                    <a:srgbClr val="FFFFFF"/>
                  </a:solidFill>
                  <a:latin typeface="Anton"/>
                  <a:ea typeface="Anton"/>
                  <a:cs typeface="Anton"/>
                  <a:sym typeface="Anton"/>
                </a:rPr>
                <a:t> </a:t>
              </a:r>
              <a:r>
                <a:rPr lang="en" sz="1100">
                  <a:solidFill>
                    <a:srgbClr val="FFFFFF"/>
                  </a:solidFill>
                  <a:latin typeface="Proxima Nova"/>
                  <a:ea typeface="Proxima Nova"/>
                  <a:cs typeface="Proxima Nova"/>
                  <a:sym typeface="Proxima Nova"/>
                </a:rPr>
                <a:t>|</a:t>
              </a:r>
              <a:endParaRPr sz="1100">
                <a:solidFill>
                  <a:srgbClr val="FFFFFF"/>
                </a:solidFill>
                <a:latin typeface="Proxima Nova"/>
                <a:ea typeface="Proxima Nova"/>
                <a:cs typeface="Proxima Nova"/>
                <a:sym typeface="Proxima Nova"/>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EF"/>
        </a:solidFill>
      </p:bgPr>
    </p:bg>
    <p:spTree>
      <p:nvGrpSpPr>
        <p:cNvPr id="1189" name="Shape 1189"/>
        <p:cNvGrpSpPr/>
        <p:nvPr/>
      </p:nvGrpSpPr>
      <p:grpSpPr>
        <a:xfrm>
          <a:off x="0" y="0"/>
          <a:ext cx="0" cy="0"/>
          <a:chOff x="0" y="0"/>
          <a:chExt cx="0" cy="0"/>
        </a:xfrm>
      </p:grpSpPr>
      <p:sp>
        <p:nvSpPr>
          <p:cNvPr id="1190" name="Google Shape;1190;p277"/>
          <p:cNvSpPr txBox="1"/>
          <p:nvPr/>
        </p:nvSpPr>
        <p:spPr>
          <a:xfrm>
            <a:off x="1886900" y="1217275"/>
            <a:ext cx="5157900" cy="254100"/>
          </a:xfrm>
          <a:prstGeom prst="rect">
            <a:avLst/>
          </a:prstGeom>
          <a:noFill/>
          <a:ln>
            <a:noFill/>
          </a:ln>
        </p:spPr>
        <p:txBody>
          <a:bodyPr anchorCtr="0" anchor="ctr" bIns="19050" lIns="19050" spcFirstLastPara="1" rIns="19050" wrap="square" tIns="19050">
            <a:spAutoFit/>
          </a:bodyPr>
          <a:lstStyle/>
          <a:p>
            <a:pPr indent="0" lvl="0" marL="0" marR="0" rtl="0" algn="ctr">
              <a:lnSpc>
                <a:spcPct val="100000"/>
              </a:lnSpc>
              <a:spcBef>
                <a:spcPts val="0"/>
              </a:spcBef>
              <a:spcAft>
                <a:spcPts val="0"/>
              </a:spcAft>
              <a:buClr>
                <a:srgbClr val="000000"/>
              </a:buClr>
              <a:buSzPts val="1200"/>
              <a:buFont typeface="Proxima Nova"/>
              <a:buNone/>
            </a:pPr>
            <a:r>
              <a:rPr b="1" lang="en">
                <a:latin typeface="Proxima Nova"/>
                <a:ea typeface="Proxima Nova"/>
                <a:cs typeface="Proxima Nova"/>
                <a:sym typeface="Proxima Nova"/>
              </a:rPr>
              <a:t>“</a:t>
            </a:r>
            <a:r>
              <a:rPr b="1" i="0" lang="en" u="none" cap="none" strike="noStrike">
                <a:solidFill>
                  <a:srgbClr val="000000"/>
                </a:solidFill>
                <a:latin typeface="Proxima Nova"/>
                <a:ea typeface="Proxima Nova"/>
                <a:cs typeface="Proxima Nova"/>
                <a:sym typeface="Proxima Nova"/>
              </a:rPr>
              <a:t>I trust my professional to help me make smart decisions.</a:t>
            </a:r>
            <a:r>
              <a:rPr b="1" lang="en">
                <a:latin typeface="Proxima Nova"/>
                <a:ea typeface="Proxima Nova"/>
                <a:cs typeface="Proxima Nova"/>
                <a:sym typeface="Proxima Nova"/>
              </a:rPr>
              <a:t>”</a:t>
            </a:r>
            <a:endParaRPr b="1">
              <a:latin typeface="Proxima Nova"/>
              <a:ea typeface="Proxima Nova"/>
              <a:cs typeface="Proxima Nova"/>
              <a:sym typeface="Proxima Nova"/>
            </a:endParaRPr>
          </a:p>
        </p:txBody>
      </p:sp>
      <p:pic>
        <p:nvPicPr>
          <p:cNvPr id="1191" name="Google Shape;1191;p277"/>
          <p:cNvPicPr preferRelativeResize="0"/>
          <p:nvPr/>
        </p:nvPicPr>
        <p:blipFill rotWithShape="1">
          <a:blip r:embed="rId3">
            <a:alphaModFix/>
          </a:blip>
          <a:srcRect b="32333" l="8562" r="68935" t="29356"/>
          <a:stretch/>
        </p:blipFill>
        <p:spPr>
          <a:xfrm>
            <a:off x="1714550" y="1779688"/>
            <a:ext cx="2057549" cy="1970401"/>
          </a:xfrm>
          <a:prstGeom prst="rect">
            <a:avLst/>
          </a:prstGeom>
          <a:noFill/>
          <a:ln>
            <a:noFill/>
          </a:ln>
        </p:spPr>
      </p:pic>
      <p:sp>
        <p:nvSpPr>
          <p:cNvPr id="1192" name="Google Shape;1192;p277"/>
          <p:cNvSpPr/>
          <p:nvPr/>
        </p:nvSpPr>
        <p:spPr>
          <a:xfrm>
            <a:off x="2156200" y="1535363"/>
            <a:ext cx="166500" cy="166500"/>
          </a:xfrm>
          <a:prstGeom prst="rect">
            <a:avLst/>
          </a:prstGeom>
          <a:solidFill>
            <a:srgbClr val="1E1D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277"/>
          <p:cNvSpPr/>
          <p:nvPr/>
        </p:nvSpPr>
        <p:spPr>
          <a:xfrm>
            <a:off x="3033650" y="1535363"/>
            <a:ext cx="166500" cy="166500"/>
          </a:xfrm>
          <a:prstGeom prst="rect">
            <a:avLst/>
          </a:prstGeom>
          <a:solidFill>
            <a:srgbClr val="5D5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77"/>
          <p:cNvSpPr txBox="1"/>
          <p:nvPr/>
        </p:nvSpPr>
        <p:spPr>
          <a:xfrm>
            <a:off x="2371734" y="1437396"/>
            <a:ext cx="545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Proxima Nova"/>
                <a:ea typeface="Proxima Nova"/>
                <a:cs typeface="Proxima Nova"/>
                <a:sym typeface="Proxima Nova"/>
              </a:rPr>
              <a:t>Men</a:t>
            </a:r>
            <a:endParaRPr sz="1000">
              <a:latin typeface="Proxima Nova"/>
              <a:ea typeface="Proxima Nova"/>
              <a:cs typeface="Proxima Nova"/>
              <a:sym typeface="Proxima Nova"/>
            </a:endParaRPr>
          </a:p>
        </p:txBody>
      </p:sp>
      <p:sp>
        <p:nvSpPr>
          <p:cNvPr id="1195" name="Google Shape;1195;p277"/>
          <p:cNvSpPr txBox="1"/>
          <p:nvPr/>
        </p:nvSpPr>
        <p:spPr>
          <a:xfrm>
            <a:off x="3233854" y="1433963"/>
            <a:ext cx="1038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Proxima Nova"/>
                <a:ea typeface="Proxima Nova"/>
                <a:cs typeface="Proxima Nova"/>
                <a:sym typeface="Proxima Nova"/>
              </a:rPr>
              <a:t>Women</a:t>
            </a:r>
            <a:endParaRPr sz="1000">
              <a:latin typeface="Proxima Nova"/>
              <a:ea typeface="Proxima Nova"/>
              <a:cs typeface="Proxima Nova"/>
              <a:sym typeface="Proxima Nova"/>
            </a:endParaRPr>
          </a:p>
        </p:txBody>
      </p:sp>
      <p:pic>
        <p:nvPicPr>
          <p:cNvPr id="1196" name="Google Shape;1196;p277"/>
          <p:cNvPicPr preferRelativeResize="0"/>
          <p:nvPr/>
        </p:nvPicPr>
        <p:blipFill rotWithShape="1">
          <a:blip r:embed="rId4">
            <a:alphaModFix/>
          </a:blip>
          <a:srcRect b="31111" l="33348" r="44149" t="30174"/>
          <a:stretch/>
        </p:blipFill>
        <p:spPr>
          <a:xfrm>
            <a:off x="3581375" y="1769271"/>
            <a:ext cx="2057549" cy="1991234"/>
          </a:xfrm>
          <a:prstGeom prst="rect">
            <a:avLst/>
          </a:prstGeom>
          <a:noFill/>
          <a:ln>
            <a:noFill/>
          </a:ln>
        </p:spPr>
      </p:pic>
      <p:sp>
        <p:nvSpPr>
          <p:cNvPr id="1197" name="Google Shape;1197;p277"/>
          <p:cNvSpPr txBox="1"/>
          <p:nvPr/>
        </p:nvSpPr>
        <p:spPr>
          <a:xfrm>
            <a:off x="2285050" y="2489263"/>
            <a:ext cx="1334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1E1D5A"/>
                </a:solidFill>
                <a:latin typeface="Anton"/>
                <a:ea typeface="Anton"/>
                <a:cs typeface="Anton"/>
                <a:sym typeface="Anton"/>
              </a:rPr>
              <a:t>+17</a:t>
            </a:r>
            <a:endParaRPr sz="2400">
              <a:solidFill>
                <a:srgbClr val="1E1D5A"/>
              </a:solidFill>
              <a:latin typeface="Anton"/>
              <a:ea typeface="Anton"/>
              <a:cs typeface="Anton"/>
              <a:sym typeface="Anton"/>
            </a:endParaRPr>
          </a:p>
        </p:txBody>
      </p:sp>
      <p:sp>
        <p:nvSpPr>
          <p:cNvPr id="1198" name="Google Shape;1198;p277"/>
          <p:cNvSpPr txBox="1"/>
          <p:nvPr/>
        </p:nvSpPr>
        <p:spPr>
          <a:xfrm>
            <a:off x="1886900" y="3867388"/>
            <a:ext cx="13347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Proxima Nova"/>
                <a:ea typeface="Proxima Nova"/>
                <a:cs typeface="Proxima Nova"/>
                <a:sym typeface="Proxima Nova"/>
              </a:rPr>
              <a:t>Loan Officer</a:t>
            </a:r>
            <a:endParaRPr b="1" sz="1200">
              <a:latin typeface="Proxima Nova"/>
              <a:ea typeface="Proxima Nova"/>
              <a:cs typeface="Proxima Nova"/>
              <a:sym typeface="Proxima Nova"/>
            </a:endParaRPr>
          </a:p>
        </p:txBody>
      </p:sp>
      <p:sp>
        <p:nvSpPr>
          <p:cNvPr id="1199" name="Google Shape;1199;p277"/>
          <p:cNvSpPr txBox="1"/>
          <p:nvPr/>
        </p:nvSpPr>
        <p:spPr>
          <a:xfrm>
            <a:off x="1645325" y="2317513"/>
            <a:ext cx="649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Proxima Nova"/>
                <a:ea typeface="Proxima Nova"/>
                <a:cs typeface="Proxima Nova"/>
                <a:sym typeface="Proxima Nova"/>
              </a:rPr>
              <a:t>79%</a:t>
            </a:r>
            <a:endParaRPr sz="1200">
              <a:latin typeface="Proxima Nova"/>
              <a:ea typeface="Proxima Nova"/>
              <a:cs typeface="Proxima Nova"/>
              <a:sym typeface="Proxima Nova"/>
            </a:endParaRPr>
          </a:p>
        </p:txBody>
      </p:sp>
      <p:sp>
        <p:nvSpPr>
          <p:cNvPr id="1200" name="Google Shape;1200;p277"/>
          <p:cNvSpPr txBox="1"/>
          <p:nvPr/>
        </p:nvSpPr>
        <p:spPr>
          <a:xfrm>
            <a:off x="1950125" y="2850913"/>
            <a:ext cx="649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Proxima Nova"/>
                <a:ea typeface="Proxima Nova"/>
                <a:cs typeface="Proxima Nova"/>
                <a:sym typeface="Proxima Nova"/>
              </a:rPr>
              <a:t>62%</a:t>
            </a:r>
            <a:endParaRPr sz="1200">
              <a:latin typeface="Proxima Nova"/>
              <a:ea typeface="Proxima Nova"/>
              <a:cs typeface="Proxima Nova"/>
              <a:sym typeface="Proxima Nova"/>
            </a:endParaRPr>
          </a:p>
        </p:txBody>
      </p:sp>
      <p:sp>
        <p:nvSpPr>
          <p:cNvPr id="1201" name="Google Shape;1201;p277"/>
          <p:cNvSpPr txBox="1"/>
          <p:nvPr/>
        </p:nvSpPr>
        <p:spPr>
          <a:xfrm>
            <a:off x="4354976" y="2472013"/>
            <a:ext cx="1242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1E1D5A"/>
                </a:solidFill>
                <a:latin typeface="Anton"/>
                <a:ea typeface="Anton"/>
                <a:cs typeface="Anton"/>
                <a:sym typeface="Anton"/>
              </a:rPr>
              <a:t>+5</a:t>
            </a:r>
            <a:endParaRPr sz="2400">
              <a:solidFill>
                <a:srgbClr val="1E1D5A"/>
              </a:solidFill>
              <a:latin typeface="Anton"/>
              <a:ea typeface="Anton"/>
              <a:cs typeface="Anton"/>
              <a:sym typeface="Anton"/>
            </a:endParaRPr>
          </a:p>
        </p:txBody>
      </p:sp>
      <p:sp>
        <p:nvSpPr>
          <p:cNvPr id="1202" name="Google Shape;1202;p277"/>
          <p:cNvSpPr txBox="1"/>
          <p:nvPr/>
        </p:nvSpPr>
        <p:spPr>
          <a:xfrm>
            <a:off x="3622938" y="2224063"/>
            <a:ext cx="649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Proxima Nova"/>
                <a:ea typeface="Proxima Nova"/>
                <a:cs typeface="Proxima Nova"/>
                <a:sym typeface="Proxima Nova"/>
              </a:rPr>
              <a:t>80%</a:t>
            </a:r>
            <a:endParaRPr sz="1200">
              <a:latin typeface="Proxima Nova"/>
              <a:ea typeface="Proxima Nova"/>
              <a:cs typeface="Proxima Nova"/>
              <a:sym typeface="Proxima Nova"/>
            </a:endParaRPr>
          </a:p>
        </p:txBody>
      </p:sp>
      <p:sp>
        <p:nvSpPr>
          <p:cNvPr id="1203" name="Google Shape;1203;p277"/>
          <p:cNvSpPr txBox="1"/>
          <p:nvPr/>
        </p:nvSpPr>
        <p:spPr>
          <a:xfrm>
            <a:off x="3889353" y="2452663"/>
            <a:ext cx="649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Proxima Nova"/>
                <a:ea typeface="Proxima Nova"/>
                <a:cs typeface="Proxima Nova"/>
                <a:sym typeface="Proxima Nova"/>
              </a:rPr>
              <a:t>75%</a:t>
            </a:r>
            <a:endParaRPr sz="1200">
              <a:latin typeface="Proxima Nova"/>
              <a:ea typeface="Proxima Nova"/>
              <a:cs typeface="Proxima Nova"/>
              <a:sym typeface="Proxima Nova"/>
            </a:endParaRPr>
          </a:p>
        </p:txBody>
      </p:sp>
      <p:sp>
        <p:nvSpPr>
          <p:cNvPr id="1204" name="Google Shape;1204;p277"/>
          <p:cNvSpPr txBox="1"/>
          <p:nvPr/>
        </p:nvSpPr>
        <p:spPr>
          <a:xfrm>
            <a:off x="3854838" y="3867388"/>
            <a:ext cx="1550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Proxima Nova"/>
                <a:ea typeface="Proxima Nova"/>
                <a:cs typeface="Proxima Nova"/>
                <a:sym typeface="Proxima Nova"/>
              </a:rPr>
              <a:t>Real Estate Agent</a:t>
            </a:r>
            <a:endParaRPr b="1" sz="1200">
              <a:latin typeface="Proxima Nova"/>
              <a:ea typeface="Proxima Nova"/>
              <a:cs typeface="Proxima Nova"/>
              <a:sym typeface="Proxima Nova"/>
            </a:endParaRPr>
          </a:p>
        </p:txBody>
      </p:sp>
      <p:sp>
        <p:nvSpPr>
          <p:cNvPr id="1205" name="Google Shape;1205;p277"/>
          <p:cNvSpPr txBox="1"/>
          <p:nvPr/>
        </p:nvSpPr>
        <p:spPr>
          <a:xfrm>
            <a:off x="6038200" y="3867388"/>
            <a:ext cx="1334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Proxima Nova"/>
                <a:ea typeface="Proxima Nova"/>
                <a:cs typeface="Proxima Nova"/>
                <a:sym typeface="Proxima Nova"/>
              </a:rPr>
              <a:t>Bank or Credit Union</a:t>
            </a:r>
            <a:endParaRPr b="1" sz="1200">
              <a:latin typeface="Proxima Nova"/>
              <a:ea typeface="Proxima Nova"/>
              <a:cs typeface="Proxima Nova"/>
              <a:sym typeface="Proxima Nova"/>
            </a:endParaRPr>
          </a:p>
        </p:txBody>
      </p:sp>
      <p:pic>
        <p:nvPicPr>
          <p:cNvPr id="1206" name="Google Shape;1206;p277"/>
          <p:cNvPicPr preferRelativeResize="0"/>
          <p:nvPr/>
        </p:nvPicPr>
        <p:blipFill rotWithShape="1">
          <a:blip r:embed="rId5">
            <a:alphaModFix/>
          </a:blip>
          <a:srcRect b="31184" l="61380" r="14784" t="30100"/>
          <a:stretch/>
        </p:blipFill>
        <p:spPr>
          <a:xfrm>
            <a:off x="5549396" y="1698238"/>
            <a:ext cx="2179502" cy="1991250"/>
          </a:xfrm>
          <a:prstGeom prst="rect">
            <a:avLst/>
          </a:prstGeom>
          <a:noFill/>
          <a:ln>
            <a:noFill/>
          </a:ln>
        </p:spPr>
      </p:pic>
      <p:sp>
        <p:nvSpPr>
          <p:cNvPr id="1207" name="Google Shape;1207;p277"/>
          <p:cNvSpPr txBox="1"/>
          <p:nvPr/>
        </p:nvSpPr>
        <p:spPr>
          <a:xfrm>
            <a:off x="6405287" y="2434108"/>
            <a:ext cx="1242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1E1D5A"/>
                </a:solidFill>
                <a:latin typeface="Anton"/>
                <a:ea typeface="Anton"/>
                <a:cs typeface="Anton"/>
                <a:sym typeface="Anton"/>
              </a:rPr>
              <a:t>+7</a:t>
            </a:r>
            <a:endParaRPr sz="2400">
              <a:solidFill>
                <a:srgbClr val="1E1D5A"/>
              </a:solidFill>
              <a:latin typeface="Anton"/>
              <a:ea typeface="Anton"/>
              <a:cs typeface="Anton"/>
              <a:sym typeface="Anton"/>
            </a:endParaRPr>
          </a:p>
        </p:txBody>
      </p:sp>
      <p:sp>
        <p:nvSpPr>
          <p:cNvPr id="1208" name="Google Shape;1208;p277"/>
          <p:cNvSpPr txBox="1"/>
          <p:nvPr/>
        </p:nvSpPr>
        <p:spPr>
          <a:xfrm>
            <a:off x="5647583" y="2694538"/>
            <a:ext cx="649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Proxima Nova"/>
                <a:ea typeface="Proxima Nova"/>
                <a:cs typeface="Proxima Nova"/>
                <a:sym typeface="Proxima Nova"/>
              </a:rPr>
              <a:t>68%</a:t>
            </a:r>
            <a:endParaRPr sz="1200">
              <a:latin typeface="Proxima Nova"/>
              <a:ea typeface="Proxima Nova"/>
              <a:cs typeface="Proxima Nova"/>
              <a:sym typeface="Proxima Nova"/>
            </a:endParaRPr>
          </a:p>
        </p:txBody>
      </p:sp>
      <p:sp>
        <p:nvSpPr>
          <p:cNvPr id="1209" name="Google Shape;1209;p277"/>
          <p:cNvSpPr txBox="1"/>
          <p:nvPr/>
        </p:nvSpPr>
        <p:spPr>
          <a:xfrm>
            <a:off x="5952383" y="2770738"/>
            <a:ext cx="649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Proxima Nova"/>
                <a:ea typeface="Proxima Nova"/>
                <a:cs typeface="Proxima Nova"/>
                <a:sym typeface="Proxima Nova"/>
              </a:rPr>
              <a:t>61%</a:t>
            </a:r>
            <a:endParaRPr sz="1200">
              <a:latin typeface="Proxima Nova"/>
              <a:ea typeface="Proxima Nova"/>
              <a:cs typeface="Proxima Nova"/>
              <a:sym typeface="Proxima Nova"/>
            </a:endParaRPr>
          </a:p>
        </p:txBody>
      </p:sp>
      <p:grpSp>
        <p:nvGrpSpPr>
          <p:cNvPr id="1210" name="Google Shape;1210;p277"/>
          <p:cNvGrpSpPr/>
          <p:nvPr/>
        </p:nvGrpSpPr>
        <p:grpSpPr>
          <a:xfrm>
            <a:off x="302354" y="4687554"/>
            <a:ext cx="2023711" cy="238502"/>
            <a:chOff x="603078" y="12703345"/>
            <a:chExt cx="5396563" cy="636005"/>
          </a:xfrm>
        </p:grpSpPr>
        <p:sp>
          <p:nvSpPr>
            <p:cNvPr id="1211" name="Google Shape;1211;p277"/>
            <p:cNvSpPr txBox="1"/>
            <p:nvPr/>
          </p:nvSpPr>
          <p:spPr>
            <a:xfrm>
              <a:off x="603078" y="12703350"/>
              <a:ext cx="3765900" cy="636000"/>
            </a:xfrm>
            <a:prstGeom prst="rect">
              <a:avLst/>
            </a:prstGeom>
            <a:noFill/>
            <a:ln>
              <a:noFill/>
            </a:ln>
          </p:spPr>
          <p:txBody>
            <a:bodyPr anchorCtr="0" anchor="t" bIns="34275" lIns="34275" spcFirstLastPara="1" rIns="34275" wrap="square" tIns="34275">
              <a:spAutoFit/>
            </a:bodyPr>
            <a:lstStyle/>
            <a:p>
              <a:pPr indent="0" lvl="0" marL="0" rtl="0" algn="l">
                <a:spcBef>
                  <a:spcPts val="0"/>
                </a:spcBef>
                <a:spcAft>
                  <a:spcPts val="0"/>
                </a:spcAft>
                <a:buNone/>
              </a:pPr>
              <a:r>
                <a:rPr lang="en" sz="1100">
                  <a:solidFill>
                    <a:srgbClr val="1F1F5B"/>
                  </a:solidFill>
                  <a:latin typeface="Anton"/>
                  <a:ea typeface="Anton"/>
                  <a:cs typeface="Anton"/>
                  <a:sym typeface="Anton"/>
                </a:rPr>
                <a:t>Kristin Messerli  </a:t>
              </a:r>
              <a:r>
                <a:rPr lang="en" sz="1100">
                  <a:solidFill>
                    <a:srgbClr val="1F1F5B"/>
                  </a:solidFill>
                  <a:latin typeface="Proxima Nova"/>
                  <a:ea typeface="Proxima Nova"/>
                  <a:cs typeface="Proxima Nova"/>
                  <a:sym typeface="Proxima Nova"/>
                </a:rPr>
                <a:t>|</a:t>
              </a:r>
              <a:endParaRPr sz="1100">
                <a:solidFill>
                  <a:srgbClr val="1F1F5B"/>
                </a:solidFill>
                <a:latin typeface="Proxima Nova"/>
                <a:ea typeface="Proxima Nova"/>
                <a:cs typeface="Proxima Nova"/>
                <a:sym typeface="Proxima Nova"/>
              </a:endParaRPr>
            </a:p>
          </p:txBody>
        </p:sp>
        <p:pic>
          <p:nvPicPr>
            <p:cNvPr descr="Google Shape;551;p115" id="1212" name="Google Shape;1212;p277"/>
            <p:cNvPicPr preferRelativeResize="0"/>
            <p:nvPr/>
          </p:nvPicPr>
          <p:blipFill rotWithShape="1">
            <a:blip r:embed="rId6">
              <a:alphaModFix/>
            </a:blip>
            <a:srcRect b="0" l="0" r="0" t="0"/>
            <a:stretch/>
          </p:blipFill>
          <p:spPr>
            <a:xfrm>
              <a:off x="3560442" y="12703345"/>
              <a:ext cx="2439199" cy="444260"/>
            </a:xfrm>
            <a:prstGeom prst="rect">
              <a:avLst/>
            </a:prstGeom>
            <a:noFill/>
            <a:ln>
              <a:noFill/>
            </a:ln>
          </p:spPr>
        </p:pic>
      </p:grpSp>
      <p:sp>
        <p:nvSpPr>
          <p:cNvPr id="1213" name="Google Shape;1213;p277"/>
          <p:cNvSpPr txBox="1"/>
          <p:nvPr/>
        </p:nvSpPr>
        <p:spPr>
          <a:xfrm>
            <a:off x="1714550" y="4211488"/>
            <a:ext cx="3670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595959"/>
                </a:solidFill>
                <a:latin typeface="Proxima Nova"/>
                <a:ea typeface="Proxima Nova"/>
                <a:cs typeface="Proxima Nova"/>
                <a:sym typeface="Proxima Nova"/>
              </a:rPr>
              <a:t>NextGen Homebuyer Report, Oct 2022, n=1,000 </a:t>
            </a:r>
            <a:endParaRPr sz="900">
              <a:solidFill>
                <a:srgbClr val="595959"/>
              </a:solidFill>
              <a:latin typeface="Proxima Nova"/>
              <a:ea typeface="Proxima Nova"/>
              <a:cs typeface="Proxima Nova"/>
              <a:sym typeface="Proxima Nova"/>
            </a:endParaRPr>
          </a:p>
        </p:txBody>
      </p:sp>
      <p:sp>
        <p:nvSpPr>
          <p:cNvPr id="1214" name="Google Shape;1214;p277"/>
          <p:cNvSpPr txBox="1"/>
          <p:nvPr/>
        </p:nvSpPr>
        <p:spPr>
          <a:xfrm>
            <a:off x="1714549" y="469900"/>
            <a:ext cx="6598800" cy="683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3600">
                <a:solidFill>
                  <a:srgbClr val="292460"/>
                </a:solidFill>
                <a:latin typeface="Anton"/>
                <a:ea typeface="Anton"/>
                <a:cs typeface="Anton"/>
                <a:sym typeface="Anton"/>
              </a:rPr>
              <a:t>Trust in Advisors</a:t>
            </a:r>
            <a:endParaRPr b="1" sz="3600">
              <a:solidFill>
                <a:srgbClr val="292460"/>
              </a:solidFill>
              <a:latin typeface="Anton"/>
              <a:ea typeface="Anton"/>
              <a:cs typeface="Anton"/>
              <a:sym typeface="Anton"/>
            </a:endParaRPr>
          </a:p>
        </p:txBody>
      </p:sp>
      <p:sp>
        <p:nvSpPr>
          <p:cNvPr id="1215" name="Google Shape;1215;p277"/>
          <p:cNvSpPr txBox="1"/>
          <p:nvPr/>
        </p:nvSpPr>
        <p:spPr>
          <a:xfrm>
            <a:off x="1732525" y="208763"/>
            <a:ext cx="3000000" cy="572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a:solidFill>
                  <a:schemeClr val="lt1"/>
                </a:solidFill>
                <a:highlight>
                  <a:srgbClr val="5C57C5"/>
                </a:highlight>
                <a:latin typeface="Proxima Nova"/>
                <a:ea typeface="Proxima Nova"/>
                <a:cs typeface="Proxima Nova"/>
                <a:sym typeface="Proxima Nova"/>
              </a:rPr>
              <a:t>NextGen Women</a:t>
            </a:r>
            <a:endParaRPr b="1">
              <a:solidFill>
                <a:schemeClr val="lt1"/>
              </a:solidFill>
              <a:highlight>
                <a:srgbClr val="5C57C5"/>
              </a:highlight>
              <a:latin typeface="Proxima Nova"/>
              <a:ea typeface="Proxima Nova"/>
              <a:cs typeface="Proxima Nova"/>
              <a:sym typeface="Proxima Nova"/>
            </a:endParaRPr>
          </a:p>
          <a:p>
            <a:pPr indent="0" lvl="0" marL="0" rtl="0" algn="l">
              <a:lnSpc>
                <a:spcPct val="90000"/>
              </a:lnSpc>
              <a:spcBef>
                <a:spcPts val="0"/>
              </a:spcBef>
              <a:spcAft>
                <a:spcPts val="0"/>
              </a:spcAft>
              <a:buNone/>
            </a:pPr>
            <a:r>
              <a:t/>
            </a:r>
            <a:endParaRPr b="1">
              <a:solidFill>
                <a:schemeClr val="lt1"/>
              </a:solidFill>
              <a:highlight>
                <a:srgbClr val="5C57C5"/>
              </a:highlight>
              <a:latin typeface="Proxima Nova"/>
              <a:ea typeface="Proxima Nova"/>
              <a:cs typeface="Proxima Nova"/>
              <a:sym typeface="Proxima Nova"/>
            </a:endParaRPr>
          </a:p>
        </p:txBody>
      </p:sp>
      <p:pic>
        <p:nvPicPr>
          <p:cNvPr id="1216" name="Google Shape;1216;p277"/>
          <p:cNvPicPr preferRelativeResize="0"/>
          <p:nvPr/>
        </p:nvPicPr>
        <p:blipFill rotWithShape="1">
          <a:blip r:embed="rId7">
            <a:alphaModFix/>
          </a:blip>
          <a:srcRect b="81030" l="0" r="79478" t="0"/>
          <a:stretch/>
        </p:blipFill>
        <p:spPr>
          <a:xfrm>
            <a:off x="-8475" y="9525"/>
            <a:ext cx="1527278" cy="794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EF"/>
        </a:solidFill>
      </p:bgPr>
    </p:bg>
    <p:spTree>
      <p:nvGrpSpPr>
        <p:cNvPr id="1220" name="Shape 1220"/>
        <p:cNvGrpSpPr/>
        <p:nvPr/>
      </p:nvGrpSpPr>
      <p:grpSpPr>
        <a:xfrm>
          <a:off x="0" y="0"/>
          <a:ext cx="0" cy="0"/>
          <a:chOff x="0" y="0"/>
          <a:chExt cx="0" cy="0"/>
        </a:xfrm>
      </p:grpSpPr>
      <p:sp>
        <p:nvSpPr>
          <p:cNvPr id="1221" name="Google Shape;1221;p278"/>
          <p:cNvSpPr/>
          <p:nvPr/>
        </p:nvSpPr>
        <p:spPr>
          <a:xfrm>
            <a:off x="2615057" y="2359430"/>
            <a:ext cx="3813300" cy="4428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22" name="Google Shape;1222;p278"/>
          <p:cNvSpPr/>
          <p:nvPr/>
        </p:nvSpPr>
        <p:spPr>
          <a:xfrm>
            <a:off x="2580765" y="2934138"/>
            <a:ext cx="3847200" cy="4428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23" name="Google Shape;1223;p278"/>
          <p:cNvSpPr txBox="1"/>
          <p:nvPr/>
        </p:nvSpPr>
        <p:spPr>
          <a:xfrm>
            <a:off x="5323001" y="2318940"/>
            <a:ext cx="1105500" cy="461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800"/>
              <a:buFont typeface="Arial"/>
              <a:buNone/>
            </a:pPr>
            <a:r>
              <a:rPr lang="en" sz="1800">
                <a:solidFill>
                  <a:srgbClr val="3E3E3E"/>
                </a:solidFill>
                <a:latin typeface="Proxima Nova Extrabold"/>
                <a:ea typeface="Proxima Nova Extrabold"/>
                <a:cs typeface="Proxima Nova Extrabold"/>
                <a:sym typeface="Proxima Nova Extrabold"/>
              </a:rPr>
              <a:t>65</a:t>
            </a:r>
            <a:r>
              <a:rPr i="0" lang="en" sz="1800" u="none" cap="none" strike="noStrike">
                <a:solidFill>
                  <a:srgbClr val="3E3E3E"/>
                </a:solidFill>
                <a:latin typeface="Proxima Nova Extrabold"/>
                <a:ea typeface="Proxima Nova Extrabold"/>
                <a:cs typeface="Proxima Nova Extrabold"/>
                <a:sym typeface="Proxima Nova Extrabold"/>
              </a:rPr>
              <a:t>%</a:t>
            </a:r>
            <a:endParaRPr i="0" sz="1800" u="none" cap="none" strike="noStrike">
              <a:solidFill>
                <a:srgbClr val="3E3E3E"/>
              </a:solidFill>
              <a:latin typeface="Proxima Nova Extrabold"/>
              <a:ea typeface="Proxima Nova Extrabold"/>
              <a:cs typeface="Proxima Nova Extrabold"/>
              <a:sym typeface="Proxima Nova Extrabold"/>
            </a:endParaRPr>
          </a:p>
        </p:txBody>
      </p:sp>
      <p:sp>
        <p:nvSpPr>
          <p:cNvPr id="1224" name="Google Shape;1224;p278"/>
          <p:cNvSpPr/>
          <p:nvPr/>
        </p:nvSpPr>
        <p:spPr>
          <a:xfrm>
            <a:off x="2580765" y="2934138"/>
            <a:ext cx="1923600" cy="442800"/>
          </a:xfrm>
          <a:prstGeom prst="rect">
            <a:avLst/>
          </a:prstGeom>
          <a:solidFill>
            <a:srgbClr val="5D58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25" name="Google Shape;1225;p278"/>
          <p:cNvSpPr/>
          <p:nvPr/>
        </p:nvSpPr>
        <p:spPr>
          <a:xfrm>
            <a:off x="2580387" y="2359430"/>
            <a:ext cx="2564100" cy="442800"/>
          </a:xfrm>
          <a:prstGeom prst="rect">
            <a:avLst/>
          </a:prstGeom>
          <a:solidFill>
            <a:srgbClr val="1E1D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26" name="Google Shape;1226;p278"/>
          <p:cNvSpPr txBox="1"/>
          <p:nvPr/>
        </p:nvSpPr>
        <p:spPr>
          <a:xfrm>
            <a:off x="2491003" y="1655039"/>
            <a:ext cx="4061400" cy="500100"/>
          </a:xfrm>
          <a:prstGeom prst="rect">
            <a:avLst/>
          </a:prstGeom>
          <a:noFill/>
          <a:ln>
            <a:noFill/>
          </a:ln>
        </p:spPr>
        <p:txBody>
          <a:bodyPr anchorCtr="0" anchor="t" bIns="34275" lIns="34275" spcFirstLastPara="1" rIns="34275" wrap="square" tIns="34275">
            <a:spAutoFit/>
          </a:bodyPr>
          <a:lstStyle/>
          <a:p>
            <a:pPr indent="0" lvl="0" marL="0" rtl="0" algn="ctr">
              <a:spcBef>
                <a:spcPts val="0"/>
              </a:spcBef>
              <a:spcAft>
                <a:spcPts val="0"/>
              </a:spcAft>
              <a:buNone/>
            </a:pPr>
            <a:r>
              <a:rPr b="1" lang="en">
                <a:solidFill>
                  <a:srgbClr val="1E1D5A"/>
                </a:solidFill>
                <a:latin typeface="Proxima Nova"/>
                <a:ea typeface="Proxima Nova"/>
                <a:cs typeface="Proxima Nova"/>
                <a:sym typeface="Proxima Nova"/>
              </a:rPr>
              <a:t>“I have the professional financial advice and support I need to achieve my financial goals.”</a:t>
            </a:r>
            <a:endParaRPr b="1">
              <a:solidFill>
                <a:srgbClr val="1E1D5A"/>
              </a:solidFill>
              <a:latin typeface="Proxima Nova"/>
              <a:ea typeface="Proxima Nova"/>
              <a:cs typeface="Proxima Nova"/>
              <a:sym typeface="Proxima Nova"/>
            </a:endParaRPr>
          </a:p>
        </p:txBody>
      </p:sp>
      <p:sp>
        <p:nvSpPr>
          <p:cNvPr id="1227" name="Google Shape;1227;p278"/>
          <p:cNvSpPr txBox="1"/>
          <p:nvPr/>
        </p:nvSpPr>
        <p:spPr>
          <a:xfrm>
            <a:off x="5315535" y="2896045"/>
            <a:ext cx="1095300" cy="461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800"/>
              <a:buFont typeface="Arial"/>
              <a:buNone/>
            </a:pPr>
            <a:r>
              <a:rPr lang="en" sz="1800">
                <a:solidFill>
                  <a:srgbClr val="3E3E3E"/>
                </a:solidFill>
                <a:latin typeface="Proxima Nova Extrabold"/>
                <a:ea typeface="Proxima Nova Extrabold"/>
                <a:cs typeface="Proxima Nova Extrabold"/>
                <a:sym typeface="Proxima Nova Extrabold"/>
              </a:rPr>
              <a:t>47</a:t>
            </a:r>
            <a:r>
              <a:rPr i="0" lang="en" sz="1800" u="none" cap="none" strike="noStrike">
                <a:solidFill>
                  <a:srgbClr val="3E3E3E"/>
                </a:solidFill>
                <a:latin typeface="Proxima Nova Extrabold"/>
                <a:ea typeface="Proxima Nova Extrabold"/>
                <a:cs typeface="Proxima Nova Extrabold"/>
                <a:sym typeface="Proxima Nova Extrabold"/>
              </a:rPr>
              <a:t>%</a:t>
            </a:r>
            <a:endParaRPr i="0" sz="1800" u="none" cap="none" strike="noStrike">
              <a:solidFill>
                <a:srgbClr val="3E3E3E"/>
              </a:solidFill>
              <a:latin typeface="Proxima Nova Extrabold"/>
              <a:ea typeface="Proxima Nova Extrabold"/>
              <a:cs typeface="Proxima Nova Extrabold"/>
              <a:sym typeface="Proxima Nova Extrabold"/>
            </a:endParaRPr>
          </a:p>
        </p:txBody>
      </p:sp>
      <p:sp>
        <p:nvSpPr>
          <p:cNvPr id="1228" name="Google Shape;1228;p278"/>
          <p:cNvSpPr/>
          <p:nvPr/>
        </p:nvSpPr>
        <p:spPr>
          <a:xfrm>
            <a:off x="4642875" y="3565375"/>
            <a:ext cx="166500" cy="166500"/>
          </a:xfrm>
          <a:prstGeom prst="rect">
            <a:avLst/>
          </a:prstGeom>
          <a:solidFill>
            <a:srgbClr val="1E1D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278"/>
          <p:cNvSpPr/>
          <p:nvPr/>
        </p:nvSpPr>
        <p:spPr>
          <a:xfrm>
            <a:off x="5520325" y="3565375"/>
            <a:ext cx="166500" cy="166500"/>
          </a:xfrm>
          <a:prstGeom prst="rect">
            <a:avLst/>
          </a:prstGeom>
          <a:solidFill>
            <a:srgbClr val="5D5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278"/>
          <p:cNvSpPr txBox="1"/>
          <p:nvPr/>
        </p:nvSpPr>
        <p:spPr>
          <a:xfrm>
            <a:off x="4858409" y="3467409"/>
            <a:ext cx="545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Proxima Nova"/>
                <a:ea typeface="Proxima Nova"/>
                <a:cs typeface="Proxima Nova"/>
                <a:sym typeface="Proxima Nova"/>
              </a:rPr>
              <a:t>Men</a:t>
            </a:r>
            <a:endParaRPr sz="1200">
              <a:latin typeface="Proxima Nova"/>
              <a:ea typeface="Proxima Nova"/>
              <a:cs typeface="Proxima Nova"/>
              <a:sym typeface="Proxima Nova"/>
            </a:endParaRPr>
          </a:p>
        </p:txBody>
      </p:sp>
      <p:sp>
        <p:nvSpPr>
          <p:cNvPr id="1231" name="Google Shape;1231;p278"/>
          <p:cNvSpPr txBox="1"/>
          <p:nvPr/>
        </p:nvSpPr>
        <p:spPr>
          <a:xfrm>
            <a:off x="5796729" y="3463975"/>
            <a:ext cx="1038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Proxima Nova"/>
                <a:ea typeface="Proxima Nova"/>
                <a:cs typeface="Proxima Nova"/>
                <a:sym typeface="Proxima Nova"/>
              </a:rPr>
              <a:t>Women</a:t>
            </a:r>
            <a:endParaRPr sz="1200">
              <a:latin typeface="Proxima Nova"/>
              <a:ea typeface="Proxima Nova"/>
              <a:cs typeface="Proxima Nova"/>
              <a:sym typeface="Proxima Nova"/>
            </a:endParaRPr>
          </a:p>
        </p:txBody>
      </p:sp>
      <p:grpSp>
        <p:nvGrpSpPr>
          <p:cNvPr id="1232" name="Google Shape;1232;p278"/>
          <p:cNvGrpSpPr/>
          <p:nvPr/>
        </p:nvGrpSpPr>
        <p:grpSpPr>
          <a:xfrm>
            <a:off x="226154" y="4763754"/>
            <a:ext cx="2026761" cy="238502"/>
            <a:chOff x="603078" y="12703345"/>
            <a:chExt cx="5404696" cy="636005"/>
          </a:xfrm>
        </p:grpSpPr>
        <p:sp>
          <p:nvSpPr>
            <p:cNvPr id="1233" name="Google Shape;1233;p278"/>
            <p:cNvSpPr txBox="1"/>
            <p:nvPr/>
          </p:nvSpPr>
          <p:spPr>
            <a:xfrm>
              <a:off x="603078" y="12703350"/>
              <a:ext cx="3765900" cy="636000"/>
            </a:xfrm>
            <a:prstGeom prst="rect">
              <a:avLst/>
            </a:prstGeom>
            <a:noFill/>
            <a:ln>
              <a:noFill/>
            </a:ln>
          </p:spPr>
          <p:txBody>
            <a:bodyPr anchorCtr="0" anchor="t" bIns="34275" lIns="34275" spcFirstLastPara="1" rIns="34275" wrap="square" tIns="34275">
              <a:spAutoFit/>
            </a:bodyPr>
            <a:lstStyle/>
            <a:p>
              <a:pPr indent="0" lvl="0" marL="0" rtl="0" algn="l">
                <a:spcBef>
                  <a:spcPts val="0"/>
                </a:spcBef>
                <a:spcAft>
                  <a:spcPts val="0"/>
                </a:spcAft>
                <a:buNone/>
              </a:pPr>
              <a:r>
                <a:rPr lang="en" sz="1100">
                  <a:solidFill>
                    <a:srgbClr val="1F1F5B"/>
                  </a:solidFill>
                  <a:latin typeface="Anton"/>
                  <a:ea typeface="Anton"/>
                  <a:cs typeface="Anton"/>
                  <a:sym typeface="Anton"/>
                </a:rPr>
                <a:t>Kristin Messerli  </a:t>
              </a:r>
              <a:r>
                <a:rPr lang="en" sz="1100">
                  <a:solidFill>
                    <a:srgbClr val="1F1F5B"/>
                  </a:solidFill>
                  <a:latin typeface="Proxima Nova"/>
                  <a:ea typeface="Proxima Nova"/>
                  <a:cs typeface="Proxima Nova"/>
                  <a:sym typeface="Proxima Nova"/>
                </a:rPr>
                <a:t>|</a:t>
              </a:r>
              <a:endParaRPr sz="1100">
                <a:solidFill>
                  <a:srgbClr val="1F1F5B"/>
                </a:solidFill>
                <a:latin typeface="Proxima Nova"/>
                <a:ea typeface="Proxima Nova"/>
                <a:cs typeface="Proxima Nova"/>
                <a:sym typeface="Proxima Nova"/>
              </a:endParaRPr>
            </a:p>
          </p:txBody>
        </p:sp>
        <p:pic>
          <p:nvPicPr>
            <p:cNvPr descr="Google Shape;551;p115" id="1234" name="Google Shape;1234;p278"/>
            <p:cNvPicPr preferRelativeResize="0"/>
            <p:nvPr/>
          </p:nvPicPr>
          <p:blipFill rotWithShape="1">
            <a:blip r:embed="rId3">
              <a:alphaModFix/>
            </a:blip>
            <a:srcRect b="0" l="0" r="0" t="0"/>
            <a:stretch/>
          </p:blipFill>
          <p:spPr>
            <a:xfrm>
              <a:off x="3568575" y="12703345"/>
              <a:ext cx="2439199" cy="444260"/>
            </a:xfrm>
            <a:prstGeom prst="rect">
              <a:avLst/>
            </a:prstGeom>
            <a:noFill/>
            <a:ln>
              <a:noFill/>
            </a:ln>
          </p:spPr>
        </p:pic>
      </p:grpSp>
      <p:sp>
        <p:nvSpPr>
          <p:cNvPr id="1235" name="Google Shape;1235;p278"/>
          <p:cNvSpPr txBox="1"/>
          <p:nvPr/>
        </p:nvSpPr>
        <p:spPr>
          <a:xfrm>
            <a:off x="2527525" y="3946350"/>
            <a:ext cx="3801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595959"/>
                </a:solidFill>
                <a:latin typeface="Proxima Nova"/>
                <a:ea typeface="Proxima Nova"/>
                <a:cs typeface="Proxima Nova"/>
                <a:sym typeface="Proxima Nova"/>
              </a:rPr>
              <a:t>NextGen Homebuyer Report, Oct 2020, n=1,000 </a:t>
            </a:r>
            <a:endParaRPr sz="900">
              <a:solidFill>
                <a:srgbClr val="595959"/>
              </a:solidFill>
              <a:latin typeface="Proxima Nova"/>
              <a:ea typeface="Proxima Nova"/>
              <a:cs typeface="Proxima Nova"/>
              <a:sym typeface="Proxima Nova"/>
            </a:endParaRPr>
          </a:p>
        </p:txBody>
      </p:sp>
      <p:sp>
        <p:nvSpPr>
          <p:cNvPr id="1236" name="Google Shape;1236;p278"/>
          <p:cNvSpPr txBox="1"/>
          <p:nvPr/>
        </p:nvSpPr>
        <p:spPr>
          <a:xfrm>
            <a:off x="2615049" y="807838"/>
            <a:ext cx="6598800" cy="683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3600">
                <a:solidFill>
                  <a:srgbClr val="292460"/>
                </a:solidFill>
                <a:latin typeface="Anton"/>
                <a:ea typeface="Anton"/>
                <a:cs typeface="Anton"/>
                <a:sym typeface="Anton"/>
              </a:rPr>
              <a:t>Advice &amp; Support</a:t>
            </a:r>
            <a:endParaRPr b="1" sz="3600">
              <a:solidFill>
                <a:srgbClr val="292460"/>
              </a:solidFill>
              <a:latin typeface="Anton"/>
              <a:ea typeface="Anton"/>
              <a:cs typeface="Anton"/>
              <a:sym typeface="Anton"/>
            </a:endParaRPr>
          </a:p>
        </p:txBody>
      </p:sp>
      <p:sp>
        <p:nvSpPr>
          <p:cNvPr id="1237" name="Google Shape;1237;p278"/>
          <p:cNvSpPr txBox="1"/>
          <p:nvPr/>
        </p:nvSpPr>
        <p:spPr>
          <a:xfrm>
            <a:off x="2633025" y="546700"/>
            <a:ext cx="30000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a:solidFill>
                  <a:schemeClr val="lt1"/>
                </a:solidFill>
                <a:highlight>
                  <a:srgbClr val="5C57C5"/>
                </a:highlight>
                <a:latin typeface="Proxima Nova"/>
                <a:ea typeface="Proxima Nova"/>
                <a:cs typeface="Proxima Nova"/>
                <a:sym typeface="Proxima Nova"/>
              </a:rPr>
              <a:t>NextGen Women</a:t>
            </a:r>
            <a:endParaRPr b="1">
              <a:solidFill>
                <a:schemeClr val="lt1"/>
              </a:solidFill>
              <a:highlight>
                <a:srgbClr val="5C57C5"/>
              </a:highlight>
              <a:latin typeface="Proxima Nova"/>
              <a:ea typeface="Proxima Nova"/>
              <a:cs typeface="Proxima Nova"/>
              <a:sym typeface="Proxima Nova"/>
            </a:endParaRPr>
          </a:p>
        </p:txBody>
      </p:sp>
      <p:pic>
        <p:nvPicPr>
          <p:cNvPr id="1238" name="Google Shape;1238;p278"/>
          <p:cNvPicPr preferRelativeResize="0"/>
          <p:nvPr/>
        </p:nvPicPr>
        <p:blipFill rotWithShape="1">
          <a:blip r:embed="rId4">
            <a:alphaModFix/>
          </a:blip>
          <a:srcRect b="81030" l="0" r="79478" t="0"/>
          <a:stretch/>
        </p:blipFill>
        <p:spPr>
          <a:xfrm>
            <a:off x="-8475" y="9525"/>
            <a:ext cx="1527278" cy="794100"/>
          </a:xfrm>
          <a:prstGeom prst="rect">
            <a:avLst/>
          </a:prstGeom>
          <a:noFill/>
          <a:ln>
            <a:noFill/>
          </a:ln>
        </p:spPr>
      </p:pic>
      <p:pic>
        <p:nvPicPr>
          <p:cNvPr id="1239" name="Google Shape;1239;p278"/>
          <p:cNvPicPr preferRelativeResize="0"/>
          <p:nvPr/>
        </p:nvPicPr>
        <p:blipFill rotWithShape="1">
          <a:blip r:embed="rId5">
            <a:alphaModFix/>
          </a:blip>
          <a:srcRect b="68878" l="0" r="0" t="0"/>
          <a:stretch/>
        </p:blipFill>
        <p:spPr>
          <a:xfrm flipH="1" rot="10800000">
            <a:off x="0" y="3542781"/>
            <a:ext cx="9144000" cy="1600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EF"/>
        </a:solidFill>
      </p:bgPr>
    </p:bg>
    <p:spTree>
      <p:nvGrpSpPr>
        <p:cNvPr id="1243" name="Shape 1243"/>
        <p:cNvGrpSpPr/>
        <p:nvPr/>
      </p:nvGrpSpPr>
      <p:grpSpPr>
        <a:xfrm>
          <a:off x="0" y="0"/>
          <a:ext cx="0" cy="0"/>
          <a:chOff x="0" y="0"/>
          <a:chExt cx="0" cy="0"/>
        </a:xfrm>
      </p:grpSpPr>
      <p:pic>
        <p:nvPicPr>
          <p:cNvPr id="1244" name="Google Shape;1244;p279"/>
          <p:cNvPicPr preferRelativeResize="0"/>
          <p:nvPr/>
        </p:nvPicPr>
        <p:blipFill rotWithShape="1">
          <a:blip r:embed="rId3">
            <a:alphaModFix/>
          </a:blip>
          <a:srcRect b="73155" l="-996" r="65007" t="-2179"/>
          <a:stretch/>
        </p:blipFill>
        <p:spPr>
          <a:xfrm>
            <a:off x="-131875" y="-96144"/>
            <a:ext cx="2760302" cy="1252225"/>
          </a:xfrm>
          <a:prstGeom prst="rect">
            <a:avLst/>
          </a:prstGeom>
          <a:noFill/>
          <a:ln>
            <a:noFill/>
          </a:ln>
        </p:spPr>
      </p:pic>
      <p:sp>
        <p:nvSpPr>
          <p:cNvPr id="1245" name="Google Shape;1245;p279"/>
          <p:cNvSpPr/>
          <p:nvPr/>
        </p:nvSpPr>
        <p:spPr>
          <a:xfrm>
            <a:off x="2475570" y="2505005"/>
            <a:ext cx="3813300" cy="4428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46" name="Google Shape;1246;p279"/>
          <p:cNvSpPr/>
          <p:nvPr/>
        </p:nvSpPr>
        <p:spPr>
          <a:xfrm>
            <a:off x="2441278" y="3079713"/>
            <a:ext cx="3847200" cy="4428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47" name="Google Shape;1247;p279"/>
          <p:cNvSpPr txBox="1"/>
          <p:nvPr/>
        </p:nvSpPr>
        <p:spPr>
          <a:xfrm>
            <a:off x="5183513" y="2464515"/>
            <a:ext cx="1105500" cy="461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800"/>
              <a:buFont typeface="Arial"/>
              <a:buNone/>
            </a:pPr>
            <a:r>
              <a:rPr lang="en" sz="1800">
                <a:solidFill>
                  <a:srgbClr val="3E3E3E"/>
                </a:solidFill>
                <a:latin typeface="Proxima Nova Extrabold"/>
                <a:ea typeface="Proxima Nova Extrabold"/>
                <a:cs typeface="Proxima Nova Extrabold"/>
                <a:sym typeface="Proxima Nova Extrabold"/>
              </a:rPr>
              <a:t>67</a:t>
            </a:r>
            <a:r>
              <a:rPr i="0" lang="en" sz="1800" u="none" cap="none" strike="noStrike">
                <a:solidFill>
                  <a:srgbClr val="3E3E3E"/>
                </a:solidFill>
                <a:latin typeface="Proxima Nova Extrabold"/>
                <a:ea typeface="Proxima Nova Extrabold"/>
                <a:cs typeface="Proxima Nova Extrabold"/>
                <a:sym typeface="Proxima Nova Extrabold"/>
              </a:rPr>
              <a:t>%</a:t>
            </a:r>
            <a:endParaRPr i="0" sz="1800" u="none" cap="none" strike="noStrike">
              <a:solidFill>
                <a:srgbClr val="3E3E3E"/>
              </a:solidFill>
              <a:latin typeface="Proxima Nova Extrabold"/>
              <a:ea typeface="Proxima Nova Extrabold"/>
              <a:cs typeface="Proxima Nova Extrabold"/>
              <a:sym typeface="Proxima Nova Extrabold"/>
            </a:endParaRPr>
          </a:p>
        </p:txBody>
      </p:sp>
      <p:sp>
        <p:nvSpPr>
          <p:cNvPr id="1248" name="Google Shape;1248;p279"/>
          <p:cNvSpPr/>
          <p:nvPr/>
        </p:nvSpPr>
        <p:spPr>
          <a:xfrm>
            <a:off x="2441278" y="3079713"/>
            <a:ext cx="1923600" cy="442800"/>
          </a:xfrm>
          <a:prstGeom prst="rect">
            <a:avLst/>
          </a:prstGeom>
          <a:solidFill>
            <a:srgbClr val="5D58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49" name="Google Shape;1249;p279"/>
          <p:cNvSpPr/>
          <p:nvPr/>
        </p:nvSpPr>
        <p:spPr>
          <a:xfrm>
            <a:off x="2440887" y="2505000"/>
            <a:ext cx="2735100" cy="442800"/>
          </a:xfrm>
          <a:prstGeom prst="rect">
            <a:avLst/>
          </a:prstGeom>
          <a:solidFill>
            <a:srgbClr val="1E1D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50" name="Google Shape;1250;p279"/>
          <p:cNvSpPr txBox="1"/>
          <p:nvPr/>
        </p:nvSpPr>
        <p:spPr>
          <a:xfrm>
            <a:off x="2351515" y="1800614"/>
            <a:ext cx="4061400" cy="500100"/>
          </a:xfrm>
          <a:prstGeom prst="rect">
            <a:avLst/>
          </a:prstGeom>
          <a:noFill/>
          <a:ln>
            <a:noFill/>
          </a:ln>
        </p:spPr>
        <p:txBody>
          <a:bodyPr anchorCtr="0" anchor="t" bIns="34275" lIns="34275" spcFirstLastPara="1" rIns="34275" wrap="square" tIns="34275">
            <a:spAutoFit/>
          </a:bodyPr>
          <a:lstStyle/>
          <a:p>
            <a:pPr indent="0" lvl="0" marL="0" rtl="0" algn="ctr">
              <a:spcBef>
                <a:spcPts val="0"/>
              </a:spcBef>
              <a:spcAft>
                <a:spcPts val="0"/>
              </a:spcAft>
              <a:buNone/>
            </a:pPr>
            <a:r>
              <a:rPr b="1" lang="en">
                <a:solidFill>
                  <a:srgbClr val="1E1D5A"/>
                </a:solidFill>
                <a:latin typeface="Proxima Nova"/>
                <a:ea typeface="Proxima Nova"/>
                <a:cs typeface="Proxima Nova"/>
                <a:sym typeface="Proxima Nova"/>
              </a:rPr>
              <a:t>Number of respondents who rated their home purchasing experience with 5/5 stars</a:t>
            </a:r>
            <a:endParaRPr b="1">
              <a:solidFill>
                <a:srgbClr val="1E1D5A"/>
              </a:solidFill>
              <a:latin typeface="Proxima Nova"/>
              <a:ea typeface="Proxima Nova"/>
              <a:cs typeface="Proxima Nova"/>
              <a:sym typeface="Proxima Nova"/>
            </a:endParaRPr>
          </a:p>
        </p:txBody>
      </p:sp>
      <p:sp>
        <p:nvSpPr>
          <p:cNvPr id="1251" name="Google Shape;1251;p279"/>
          <p:cNvSpPr txBox="1"/>
          <p:nvPr/>
        </p:nvSpPr>
        <p:spPr>
          <a:xfrm>
            <a:off x="5176047" y="3041620"/>
            <a:ext cx="1095300" cy="461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800"/>
              <a:buFont typeface="Arial"/>
              <a:buNone/>
            </a:pPr>
            <a:r>
              <a:rPr lang="en" sz="1800">
                <a:solidFill>
                  <a:srgbClr val="3E3E3E"/>
                </a:solidFill>
                <a:latin typeface="Proxima Nova Extrabold"/>
                <a:ea typeface="Proxima Nova Extrabold"/>
                <a:cs typeface="Proxima Nova Extrabold"/>
                <a:sym typeface="Proxima Nova Extrabold"/>
              </a:rPr>
              <a:t>50</a:t>
            </a:r>
            <a:r>
              <a:rPr i="0" lang="en" sz="1800" u="none" cap="none" strike="noStrike">
                <a:solidFill>
                  <a:srgbClr val="3E3E3E"/>
                </a:solidFill>
                <a:latin typeface="Proxima Nova Extrabold"/>
                <a:ea typeface="Proxima Nova Extrabold"/>
                <a:cs typeface="Proxima Nova Extrabold"/>
                <a:sym typeface="Proxima Nova Extrabold"/>
              </a:rPr>
              <a:t>%</a:t>
            </a:r>
            <a:endParaRPr i="0" sz="1800" u="none" cap="none" strike="noStrike">
              <a:solidFill>
                <a:srgbClr val="3E3E3E"/>
              </a:solidFill>
              <a:latin typeface="Proxima Nova Extrabold"/>
              <a:ea typeface="Proxima Nova Extrabold"/>
              <a:cs typeface="Proxima Nova Extrabold"/>
              <a:sym typeface="Proxima Nova Extrabold"/>
            </a:endParaRPr>
          </a:p>
        </p:txBody>
      </p:sp>
      <p:sp>
        <p:nvSpPr>
          <p:cNvPr id="1252" name="Google Shape;1252;p279"/>
          <p:cNvSpPr/>
          <p:nvPr/>
        </p:nvSpPr>
        <p:spPr>
          <a:xfrm>
            <a:off x="4503387" y="3710950"/>
            <a:ext cx="166500" cy="166500"/>
          </a:xfrm>
          <a:prstGeom prst="rect">
            <a:avLst/>
          </a:prstGeom>
          <a:solidFill>
            <a:srgbClr val="1E1D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279"/>
          <p:cNvSpPr/>
          <p:nvPr/>
        </p:nvSpPr>
        <p:spPr>
          <a:xfrm>
            <a:off x="5380837" y="3710950"/>
            <a:ext cx="166500" cy="166500"/>
          </a:xfrm>
          <a:prstGeom prst="rect">
            <a:avLst/>
          </a:prstGeom>
          <a:solidFill>
            <a:srgbClr val="5D5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279"/>
          <p:cNvSpPr txBox="1"/>
          <p:nvPr/>
        </p:nvSpPr>
        <p:spPr>
          <a:xfrm>
            <a:off x="4718921" y="3612984"/>
            <a:ext cx="545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Proxima Nova"/>
                <a:ea typeface="Proxima Nova"/>
                <a:cs typeface="Proxima Nova"/>
                <a:sym typeface="Proxima Nova"/>
              </a:rPr>
              <a:t>Men</a:t>
            </a:r>
            <a:endParaRPr sz="1200">
              <a:latin typeface="Proxima Nova"/>
              <a:ea typeface="Proxima Nova"/>
              <a:cs typeface="Proxima Nova"/>
              <a:sym typeface="Proxima Nova"/>
            </a:endParaRPr>
          </a:p>
        </p:txBody>
      </p:sp>
      <p:sp>
        <p:nvSpPr>
          <p:cNvPr id="1255" name="Google Shape;1255;p279"/>
          <p:cNvSpPr txBox="1"/>
          <p:nvPr/>
        </p:nvSpPr>
        <p:spPr>
          <a:xfrm>
            <a:off x="5657241" y="3609550"/>
            <a:ext cx="1038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Proxima Nova"/>
                <a:ea typeface="Proxima Nova"/>
                <a:cs typeface="Proxima Nova"/>
                <a:sym typeface="Proxima Nova"/>
              </a:rPr>
              <a:t>Women</a:t>
            </a:r>
            <a:endParaRPr sz="1200">
              <a:latin typeface="Proxima Nova"/>
              <a:ea typeface="Proxima Nova"/>
              <a:cs typeface="Proxima Nova"/>
              <a:sym typeface="Proxima Nova"/>
            </a:endParaRPr>
          </a:p>
        </p:txBody>
      </p:sp>
      <p:grpSp>
        <p:nvGrpSpPr>
          <p:cNvPr id="1256" name="Google Shape;1256;p279"/>
          <p:cNvGrpSpPr/>
          <p:nvPr/>
        </p:nvGrpSpPr>
        <p:grpSpPr>
          <a:xfrm>
            <a:off x="226154" y="4763754"/>
            <a:ext cx="2026761" cy="238502"/>
            <a:chOff x="603078" y="12703345"/>
            <a:chExt cx="5404696" cy="636005"/>
          </a:xfrm>
        </p:grpSpPr>
        <p:sp>
          <p:nvSpPr>
            <p:cNvPr id="1257" name="Google Shape;1257;p279"/>
            <p:cNvSpPr txBox="1"/>
            <p:nvPr/>
          </p:nvSpPr>
          <p:spPr>
            <a:xfrm>
              <a:off x="603078" y="12703350"/>
              <a:ext cx="3765900" cy="636000"/>
            </a:xfrm>
            <a:prstGeom prst="rect">
              <a:avLst/>
            </a:prstGeom>
            <a:noFill/>
            <a:ln>
              <a:noFill/>
            </a:ln>
          </p:spPr>
          <p:txBody>
            <a:bodyPr anchorCtr="0" anchor="t" bIns="34275" lIns="34275" spcFirstLastPara="1" rIns="34275" wrap="square" tIns="34275">
              <a:spAutoFit/>
            </a:bodyPr>
            <a:lstStyle/>
            <a:p>
              <a:pPr indent="0" lvl="0" marL="0" rtl="0" algn="l">
                <a:spcBef>
                  <a:spcPts val="0"/>
                </a:spcBef>
                <a:spcAft>
                  <a:spcPts val="0"/>
                </a:spcAft>
                <a:buNone/>
              </a:pPr>
              <a:r>
                <a:rPr lang="en" sz="1100">
                  <a:solidFill>
                    <a:srgbClr val="1F1F5B"/>
                  </a:solidFill>
                  <a:latin typeface="Anton"/>
                  <a:ea typeface="Anton"/>
                  <a:cs typeface="Anton"/>
                  <a:sym typeface="Anton"/>
                </a:rPr>
                <a:t>Kristin Messerli  </a:t>
              </a:r>
              <a:r>
                <a:rPr lang="en" sz="1100">
                  <a:solidFill>
                    <a:srgbClr val="1F1F5B"/>
                  </a:solidFill>
                  <a:latin typeface="Proxima Nova"/>
                  <a:ea typeface="Proxima Nova"/>
                  <a:cs typeface="Proxima Nova"/>
                  <a:sym typeface="Proxima Nova"/>
                </a:rPr>
                <a:t>|</a:t>
              </a:r>
              <a:endParaRPr sz="1100">
                <a:solidFill>
                  <a:srgbClr val="1F1F5B"/>
                </a:solidFill>
                <a:latin typeface="Proxima Nova"/>
                <a:ea typeface="Proxima Nova"/>
                <a:cs typeface="Proxima Nova"/>
                <a:sym typeface="Proxima Nova"/>
              </a:endParaRPr>
            </a:p>
          </p:txBody>
        </p:sp>
        <p:pic>
          <p:nvPicPr>
            <p:cNvPr descr="Google Shape;551;p115" id="1258" name="Google Shape;1258;p279"/>
            <p:cNvPicPr preferRelativeResize="0"/>
            <p:nvPr/>
          </p:nvPicPr>
          <p:blipFill rotWithShape="1">
            <a:blip r:embed="rId4">
              <a:alphaModFix/>
            </a:blip>
            <a:srcRect b="0" l="0" r="0" t="0"/>
            <a:stretch/>
          </p:blipFill>
          <p:spPr>
            <a:xfrm>
              <a:off x="3568575" y="12703345"/>
              <a:ext cx="2439199" cy="444260"/>
            </a:xfrm>
            <a:prstGeom prst="rect">
              <a:avLst/>
            </a:prstGeom>
            <a:noFill/>
            <a:ln>
              <a:noFill/>
            </a:ln>
          </p:spPr>
        </p:pic>
      </p:grpSp>
      <p:sp>
        <p:nvSpPr>
          <p:cNvPr id="1259" name="Google Shape;1259;p279"/>
          <p:cNvSpPr txBox="1"/>
          <p:nvPr/>
        </p:nvSpPr>
        <p:spPr>
          <a:xfrm>
            <a:off x="2388037" y="4091925"/>
            <a:ext cx="3801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595959"/>
                </a:solidFill>
                <a:latin typeface="Proxima Nova"/>
                <a:ea typeface="Proxima Nova"/>
                <a:cs typeface="Proxima Nova"/>
                <a:sym typeface="Proxima Nova"/>
              </a:rPr>
              <a:t>NextGen Homebuyer Report, Oct 2022, n=1,000 </a:t>
            </a:r>
            <a:endParaRPr sz="900">
              <a:solidFill>
                <a:srgbClr val="595959"/>
              </a:solidFill>
              <a:latin typeface="Proxima Nova"/>
              <a:ea typeface="Proxima Nova"/>
              <a:cs typeface="Proxima Nova"/>
              <a:sym typeface="Proxima Nova"/>
            </a:endParaRPr>
          </a:p>
        </p:txBody>
      </p:sp>
      <p:sp>
        <p:nvSpPr>
          <p:cNvPr id="1260" name="Google Shape;1260;p279"/>
          <p:cNvSpPr txBox="1"/>
          <p:nvPr/>
        </p:nvSpPr>
        <p:spPr>
          <a:xfrm>
            <a:off x="1716025" y="713425"/>
            <a:ext cx="5310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Anton"/>
                <a:ea typeface="Anton"/>
                <a:cs typeface="Anton"/>
                <a:sym typeface="Anton"/>
              </a:rPr>
              <a:t>NextGen women were less satisfied overall with homebuying experience</a:t>
            </a:r>
            <a:endParaRPr sz="2400">
              <a:latin typeface="Anton"/>
              <a:ea typeface="Anton"/>
              <a:cs typeface="Anton"/>
              <a:sym typeface="Anton"/>
            </a:endParaRPr>
          </a:p>
        </p:txBody>
      </p:sp>
      <p:sp>
        <p:nvSpPr>
          <p:cNvPr id="1261" name="Google Shape;1261;p279"/>
          <p:cNvSpPr txBox="1"/>
          <p:nvPr/>
        </p:nvSpPr>
        <p:spPr>
          <a:xfrm>
            <a:off x="2871025" y="411594"/>
            <a:ext cx="3000000" cy="378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a:solidFill>
                  <a:srgbClr val="333333"/>
                </a:solidFill>
                <a:highlight>
                  <a:srgbClr val="FFC617"/>
                </a:highlight>
                <a:latin typeface="Proxima Nova"/>
                <a:ea typeface="Proxima Nova"/>
                <a:cs typeface="Proxima Nova"/>
                <a:sym typeface="Proxima Nova"/>
              </a:rPr>
              <a:t>CUSTOMER EXPERIENCE</a:t>
            </a:r>
            <a:endParaRPr b="1">
              <a:solidFill>
                <a:srgbClr val="333333"/>
              </a:solidFill>
              <a:highlight>
                <a:srgbClr val="FFC617"/>
              </a:highlight>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F1EF"/>
        </a:solidFill>
      </p:bgPr>
    </p:bg>
    <p:spTree>
      <p:nvGrpSpPr>
        <p:cNvPr id="1265" name="Shape 1265"/>
        <p:cNvGrpSpPr/>
        <p:nvPr/>
      </p:nvGrpSpPr>
      <p:grpSpPr>
        <a:xfrm>
          <a:off x="0" y="0"/>
          <a:ext cx="0" cy="0"/>
          <a:chOff x="0" y="0"/>
          <a:chExt cx="0" cy="0"/>
        </a:xfrm>
      </p:grpSpPr>
      <p:sp>
        <p:nvSpPr>
          <p:cNvPr id="1266" name="Google Shape;1266;p280"/>
          <p:cNvSpPr txBox="1"/>
          <p:nvPr>
            <p:ph type="title"/>
          </p:nvPr>
        </p:nvSpPr>
        <p:spPr>
          <a:xfrm>
            <a:off x="746500" y="604400"/>
            <a:ext cx="4218300" cy="861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300"/>
              <a:buNone/>
            </a:pPr>
            <a:r>
              <a:rPr lang="en" sz="3600">
                <a:solidFill>
                  <a:srgbClr val="1F1F5B"/>
                </a:solidFill>
                <a:latin typeface="Montserrat Black"/>
                <a:ea typeface="Montserrat Black"/>
                <a:cs typeface="Montserrat Black"/>
                <a:sym typeface="Montserrat Black"/>
              </a:rPr>
              <a:t>Women have less trust in traditionally empowering experiences</a:t>
            </a:r>
            <a:endParaRPr sz="3600">
              <a:solidFill>
                <a:srgbClr val="1F1F5B"/>
              </a:solidFill>
              <a:latin typeface="Montserrat Black"/>
              <a:ea typeface="Montserrat Black"/>
              <a:cs typeface="Montserrat Black"/>
              <a:sym typeface="Montserrat Black"/>
            </a:endParaRPr>
          </a:p>
        </p:txBody>
      </p:sp>
      <p:pic>
        <p:nvPicPr>
          <p:cNvPr id="1267" name="Google Shape;1267;p280"/>
          <p:cNvPicPr preferRelativeResize="0"/>
          <p:nvPr/>
        </p:nvPicPr>
        <p:blipFill rotWithShape="1">
          <a:blip r:embed="rId3">
            <a:alphaModFix/>
          </a:blip>
          <a:srcRect b="0" l="0" r="0" t="0"/>
          <a:stretch/>
        </p:blipFill>
        <p:spPr>
          <a:xfrm>
            <a:off x="4505550" y="370746"/>
            <a:ext cx="4595999" cy="4596029"/>
          </a:xfrm>
          <a:prstGeom prst="rect">
            <a:avLst/>
          </a:prstGeom>
          <a:noFill/>
          <a:ln>
            <a:noFill/>
          </a:ln>
        </p:spPr>
      </p:pic>
      <p:sp>
        <p:nvSpPr>
          <p:cNvPr id="1268" name="Google Shape;1268;p280"/>
          <p:cNvSpPr txBox="1"/>
          <p:nvPr/>
        </p:nvSpPr>
        <p:spPr>
          <a:xfrm>
            <a:off x="5820885" y="3604094"/>
            <a:ext cx="19947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nton"/>
                <a:ea typeface="Anton"/>
                <a:cs typeface="Anton"/>
                <a:sym typeface="Anton"/>
              </a:rPr>
              <a:t>economy</a:t>
            </a:r>
            <a:endParaRPr b="0" i="0" sz="1800" u="none" cap="none" strike="noStrike">
              <a:solidFill>
                <a:schemeClr val="lt1"/>
              </a:solidFill>
              <a:latin typeface="Anton"/>
              <a:ea typeface="Anton"/>
              <a:cs typeface="Anton"/>
              <a:sym typeface="Anton"/>
            </a:endParaRPr>
          </a:p>
        </p:txBody>
      </p:sp>
      <p:sp>
        <p:nvSpPr>
          <p:cNvPr id="1269" name="Google Shape;1269;p280"/>
          <p:cNvSpPr txBox="1"/>
          <p:nvPr/>
        </p:nvSpPr>
        <p:spPr>
          <a:xfrm>
            <a:off x="5820885" y="2806671"/>
            <a:ext cx="19947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nton"/>
                <a:ea typeface="Anton"/>
                <a:cs typeface="Anton"/>
                <a:sym typeface="Anton"/>
              </a:rPr>
              <a:t>establishment</a:t>
            </a:r>
            <a:endParaRPr b="0" i="0" sz="1800" u="none" cap="none" strike="noStrike">
              <a:solidFill>
                <a:schemeClr val="lt1"/>
              </a:solidFill>
              <a:latin typeface="Anton"/>
              <a:ea typeface="Anton"/>
              <a:cs typeface="Anton"/>
              <a:sym typeface="Anton"/>
            </a:endParaRPr>
          </a:p>
        </p:txBody>
      </p:sp>
      <p:sp>
        <p:nvSpPr>
          <p:cNvPr id="1270" name="Google Shape;1270;p280"/>
          <p:cNvSpPr txBox="1"/>
          <p:nvPr/>
        </p:nvSpPr>
        <p:spPr>
          <a:xfrm>
            <a:off x="5813372" y="2031160"/>
            <a:ext cx="19947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1E1D5A"/>
                </a:solidFill>
                <a:latin typeface="Anton"/>
                <a:ea typeface="Anton"/>
                <a:cs typeface="Anton"/>
                <a:sym typeface="Anton"/>
              </a:rPr>
              <a:t>experts</a:t>
            </a:r>
            <a:endParaRPr b="0" i="0" sz="1800" u="none" cap="none" strike="noStrike">
              <a:solidFill>
                <a:srgbClr val="1E1D5A"/>
              </a:solidFill>
              <a:latin typeface="Anton"/>
              <a:ea typeface="Anton"/>
              <a:cs typeface="Anton"/>
              <a:sym typeface="Anton"/>
            </a:endParaRPr>
          </a:p>
        </p:txBody>
      </p:sp>
      <p:cxnSp>
        <p:nvCxnSpPr>
          <p:cNvPr id="1271" name="Google Shape;1271;p280"/>
          <p:cNvCxnSpPr/>
          <p:nvPr/>
        </p:nvCxnSpPr>
        <p:spPr>
          <a:xfrm flipH="1" rot="10800000">
            <a:off x="5889572" y="2253610"/>
            <a:ext cx="1667700" cy="8400"/>
          </a:xfrm>
          <a:prstGeom prst="straightConnector1">
            <a:avLst/>
          </a:prstGeom>
          <a:noFill/>
          <a:ln cap="flat" cmpd="sng" w="28575">
            <a:solidFill>
              <a:schemeClr val="dk2"/>
            </a:solidFill>
            <a:prstDash val="solid"/>
            <a:round/>
            <a:headEnd len="sm" w="sm" type="none"/>
            <a:tailEnd len="sm" w="sm" type="none"/>
          </a:ln>
        </p:spPr>
      </p:cxnSp>
      <p:cxnSp>
        <p:nvCxnSpPr>
          <p:cNvPr id="1272" name="Google Shape;1272;p280"/>
          <p:cNvCxnSpPr/>
          <p:nvPr/>
        </p:nvCxnSpPr>
        <p:spPr>
          <a:xfrm>
            <a:off x="5552300" y="3051800"/>
            <a:ext cx="2483100" cy="900"/>
          </a:xfrm>
          <a:prstGeom prst="straightConnector1">
            <a:avLst/>
          </a:prstGeom>
          <a:noFill/>
          <a:ln cap="flat" cmpd="sng" w="28575">
            <a:solidFill>
              <a:schemeClr val="dk2"/>
            </a:solidFill>
            <a:prstDash val="solid"/>
            <a:round/>
            <a:headEnd len="sm" w="sm" type="none"/>
            <a:tailEnd len="sm" w="sm" type="none"/>
          </a:ln>
        </p:spPr>
      </p:cxnSp>
      <p:cxnSp>
        <p:nvCxnSpPr>
          <p:cNvPr id="1273" name="Google Shape;1273;p280"/>
          <p:cNvCxnSpPr/>
          <p:nvPr/>
        </p:nvCxnSpPr>
        <p:spPr>
          <a:xfrm>
            <a:off x="4964800" y="3813050"/>
            <a:ext cx="3713700" cy="0"/>
          </a:xfrm>
          <a:prstGeom prst="straightConnector1">
            <a:avLst/>
          </a:prstGeom>
          <a:noFill/>
          <a:ln cap="flat" cmpd="sng" w="28575">
            <a:solidFill>
              <a:schemeClr val="dk2"/>
            </a:solidFill>
            <a:prstDash val="solid"/>
            <a:round/>
            <a:headEnd len="sm" w="sm" type="none"/>
            <a:tailEnd len="sm" w="sm" type="none"/>
          </a:ln>
        </p:spPr>
      </p:cxnSp>
      <p:sp>
        <p:nvSpPr>
          <p:cNvPr id="1274" name="Google Shape;1274;p280"/>
          <p:cNvSpPr txBox="1"/>
          <p:nvPr/>
        </p:nvSpPr>
        <p:spPr>
          <a:xfrm>
            <a:off x="746500" y="3419075"/>
            <a:ext cx="3899700" cy="16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292460"/>
                </a:solidFill>
                <a:latin typeface="Montserrat"/>
                <a:ea typeface="Montserrat"/>
                <a:cs typeface="Montserrat"/>
                <a:sym typeface="Montserrat"/>
              </a:rPr>
              <a:t>a</a:t>
            </a:r>
            <a:r>
              <a:rPr lang="en" sz="2200">
                <a:solidFill>
                  <a:srgbClr val="292460"/>
                </a:solidFill>
                <a:latin typeface="Montserrat"/>
                <a:ea typeface="Montserrat"/>
                <a:cs typeface="Montserrat"/>
                <a:sym typeface="Montserrat"/>
              </a:rPr>
              <a:t>nd have less confidence in their personal financial knowledge </a:t>
            </a:r>
            <a:endParaRPr sz="2200">
              <a:solidFill>
                <a:srgbClr val="292460"/>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EF"/>
        </a:solidFill>
      </p:bgPr>
    </p:bg>
    <p:spTree>
      <p:nvGrpSpPr>
        <p:cNvPr id="1278" name="Shape 1278"/>
        <p:cNvGrpSpPr/>
        <p:nvPr/>
      </p:nvGrpSpPr>
      <p:grpSpPr>
        <a:xfrm>
          <a:off x="0" y="0"/>
          <a:ext cx="0" cy="0"/>
          <a:chOff x="0" y="0"/>
          <a:chExt cx="0" cy="0"/>
        </a:xfrm>
      </p:grpSpPr>
      <p:sp>
        <p:nvSpPr>
          <p:cNvPr id="1279" name="Google Shape;1279;p281"/>
          <p:cNvSpPr/>
          <p:nvPr/>
        </p:nvSpPr>
        <p:spPr>
          <a:xfrm>
            <a:off x="1145875" y="2051163"/>
            <a:ext cx="3250200" cy="3774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80" name="Google Shape;1280;p281"/>
          <p:cNvSpPr/>
          <p:nvPr/>
        </p:nvSpPr>
        <p:spPr>
          <a:xfrm>
            <a:off x="1116125" y="2473588"/>
            <a:ext cx="3280200" cy="3774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81" name="Google Shape;1281;p281"/>
          <p:cNvSpPr txBox="1"/>
          <p:nvPr/>
        </p:nvSpPr>
        <p:spPr>
          <a:xfrm>
            <a:off x="3453918" y="2009011"/>
            <a:ext cx="942300" cy="461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800"/>
              <a:buFont typeface="Arial"/>
              <a:buNone/>
            </a:pPr>
            <a:r>
              <a:rPr lang="en" sz="1800">
                <a:solidFill>
                  <a:srgbClr val="3E3E3E"/>
                </a:solidFill>
                <a:latin typeface="Proxima Nova Extrabold"/>
                <a:ea typeface="Proxima Nova Extrabold"/>
                <a:cs typeface="Proxima Nova Extrabold"/>
                <a:sym typeface="Proxima Nova Extrabold"/>
              </a:rPr>
              <a:t>75</a:t>
            </a:r>
            <a:r>
              <a:rPr i="0" lang="en" sz="1800" u="none" cap="none" strike="noStrike">
                <a:solidFill>
                  <a:srgbClr val="3E3E3E"/>
                </a:solidFill>
                <a:latin typeface="Proxima Nova Extrabold"/>
                <a:ea typeface="Proxima Nova Extrabold"/>
                <a:cs typeface="Proxima Nova Extrabold"/>
                <a:sym typeface="Proxima Nova Extrabold"/>
              </a:rPr>
              <a:t>%</a:t>
            </a:r>
            <a:endParaRPr i="0" sz="1800" u="none" cap="none" strike="noStrike">
              <a:solidFill>
                <a:srgbClr val="3E3E3E"/>
              </a:solidFill>
              <a:latin typeface="Proxima Nova Extrabold"/>
              <a:ea typeface="Proxima Nova Extrabold"/>
              <a:cs typeface="Proxima Nova Extrabold"/>
              <a:sym typeface="Proxima Nova Extrabold"/>
            </a:endParaRPr>
          </a:p>
        </p:txBody>
      </p:sp>
      <p:sp>
        <p:nvSpPr>
          <p:cNvPr id="1282" name="Google Shape;1282;p281"/>
          <p:cNvSpPr txBox="1"/>
          <p:nvPr/>
        </p:nvSpPr>
        <p:spPr>
          <a:xfrm>
            <a:off x="6191775" y="1067900"/>
            <a:ext cx="2498400" cy="216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1E3155"/>
                </a:solidFill>
                <a:latin typeface="Proxima Nova"/>
                <a:ea typeface="Proxima Nova"/>
                <a:cs typeface="Proxima Nova"/>
                <a:sym typeface="Proxima Nova"/>
              </a:rPr>
              <a:t>Latinx were most confident in the stability of the housing market, reporting 15% higher confidence than other racial or ethnic segments. </a:t>
            </a:r>
            <a:br>
              <a:rPr lang="en" sz="1200">
                <a:solidFill>
                  <a:srgbClr val="1E3155"/>
                </a:solidFill>
                <a:latin typeface="Proxima Nova"/>
                <a:ea typeface="Proxima Nova"/>
                <a:cs typeface="Proxima Nova"/>
                <a:sym typeface="Proxima Nova"/>
              </a:rPr>
            </a:br>
            <a:endParaRPr sz="1200">
              <a:solidFill>
                <a:srgbClr val="1E3155"/>
              </a:solidFill>
              <a:latin typeface="Proxima Nova"/>
              <a:ea typeface="Proxima Nova"/>
              <a:cs typeface="Proxima Nova"/>
              <a:sym typeface="Proxima Nova"/>
            </a:endParaRPr>
          </a:p>
          <a:p>
            <a:pPr indent="0" lvl="0" marL="0" rtl="0" algn="l">
              <a:lnSpc>
                <a:spcPct val="115000"/>
              </a:lnSpc>
              <a:spcBef>
                <a:spcPts val="400"/>
              </a:spcBef>
              <a:spcAft>
                <a:spcPts val="400"/>
              </a:spcAft>
              <a:buNone/>
            </a:pPr>
            <a:r>
              <a:rPr lang="en" sz="1200">
                <a:solidFill>
                  <a:srgbClr val="1E3155"/>
                </a:solidFill>
                <a:latin typeface="Proxima Nova"/>
                <a:ea typeface="Proxima Nova"/>
                <a:cs typeface="Proxima Nova"/>
                <a:sym typeface="Proxima Nova"/>
              </a:rPr>
              <a:t>Upper income were 75% more likely to report confidence than low-to-moderate income (53% vs 30%).</a:t>
            </a:r>
            <a:endParaRPr sz="1200">
              <a:solidFill>
                <a:srgbClr val="1E3155"/>
              </a:solidFill>
              <a:latin typeface="Proxima Nova"/>
              <a:ea typeface="Proxima Nova"/>
              <a:cs typeface="Proxima Nova"/>
              <a:sym typeface="Proxima Nova"/>
            </a:endParaRPr>
          </a:p>
        </p:txBody>
      </p:sp>
      <p:sp>
        <p:nvSpPr>
          <p:cNvPr id="1283" name="Google Shape;1283;p281"/>
          <p:cNvSpPr/>
          <p:nvPr/>
        </p:nvSpPr>
        <p:spPr>
          <a:xfrm>
            <a:off x="6058750" y="0"/>
            <a:ext cx="2898000" cy="5143500"/>
          </a:xfrm>
          <a:prstGeom prst="rect">
            <a:avLst/>
          </a:prstGeom>
          <a:solidFill>
            <a:srgbClr val="5C5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81"/>
          <p:cNvSpPr/>
          <p:nvPr/>
        </p:nvSpPr>
        <p:spPr>
          <a:xfrm>
            <a:off x="5930450" y="112050"/>
            <a:ext cx="2898000" cy="4863300"/>
          </a:xfrm>
          <a:prstGeom prst="rect">
            <a:avLst/>
          </a:prstGeom>
          <a:solidFill>
            <a:srgbClr val="1E1D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81"/>
          <p:cNvSpPr txBox="1"/>
          <p:nvPr/>
        </p:nvSpPr>
        <p:spPr>
          <a:xfrm>
            <a:off x="6191775" y="685800"/>
            <a:ext cx="2498400" cy="299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lt1"/>
                </a:solidFill>
                <a:latin typeface="Proxima Nova"/>
                <a:ea typeface="Proxima Nova"/>
                <a:cs typeface="Proxima Nova"/>
                <a:sym typeface="Proxima Nova"/>
              </a:rPr>
              <a:t>Financial education is a better predictor of homeownership than parents’ household incomes.</a:t>
            </a:r>
            <a:endParaRPr sz="1800">
              <a:solidFill>
                <a:schemeClr val="lt1"/>
              </a:solidFill>
              <a:latin typeface="Proxima Nova"/>
              <a:ea typeface="Proxima Nova"/>
              <a:cs typeface="Proxima Nova"/>
              <a:sym typeface="Proxima Nova"/>
            </a:endParaRPr>
          </a:p>
          <a:p>
            <a:pPr indent="0" lvl="0" marL="0" rtl="0" algn="l">
              <a:lnSpc>
                <a:spcPct val="90000"/>
              </a:lnSpc>
              <a:spcBef>
                <a:spcPts val="400"/>
              </a:spcBef>
              <a:spcAft>
                <a:spcPts val="0"/>
              </a:spcAft>
              <a:buNone/>
            </a:pPr>
            <a:r>
              <a:t/>
            </a:r>
            <a:endParaRPr sz="1200">
              <a:solidFill>
                <a:schemeClr val="lt1"/>
              </a:solidFill>
              <a:latin typeface="Proxima Nova"/>
              <a:ea typeface="Proxima Nova"/>
              <a:cs typeface="Proxima Nova"/>
              <a:sym typeface="Proxima Nova"/>
            </a:endParaRPr>
          </a:p>
          <a:p>
            <a:pPr indent="0" lvl="0" marL="0" rtl="0" algn="l">
              <a:lnSpc>
                <a:spcPct val="90000"/>
              </a:lnSpc>
              <a:spcBef>
                <a:spcPts val="0"/>
              </a:spcBef>
              <a:spcAft>
                <a:spcPts val="0"/>
              </a:spcAft>
              <a:buNone/>
            </a:pPr>
            <a:r>
              <a:rPr lang="en" sz="1200">
                <a:solidFill>
                  <a:schemeClr val="lt1"/>
                </a:solidFill>
                <a:latin typeface="Proxima Nova"/>
                <a:ea typeface="Proxima Nova"/>
                <a:cs typeface="Proxima Nova"/>
                <a:sym typeface="Proxima Nova"/>
              </a:rPr>
              <a:t>Recent homebuyers (72%) were significantly more likely than future homebuyers (62%) to grow up learning how to make a budget or financial plan. </a:t>
            </a:r>
            <a:endParaRPr sz="1200">
              <a:solidFill>
                <a:schemeClr val="lt1"/>
              </a:solidFill>
              <a:latin typeface="Proxima Nova"/>
              <a:ea typeface="Proxima Nova"/>
              <a:cs typeface="Proxima Nova"/>
              <a:sym typeface="Proxima Nova"/>
            </a:endParaRPr>
          </a:p>
          <a:p>
            <a:pPr indent="0" lvl="0" marL="0" rtl="0" algn="l">
              <a:lnSpc>
                <a:spcPct val="90000"/>
              </a:lnSpc>
              <a:spcBef>
                <a:spcPts val="0"/>
              </a:spcBef>
              <a:spcAft>
                <a:spcPts val="0"/>
              </a:spcAft>
              <a:buNone/>
            </a:pPr>
            <a:r>
              <a:t/>
            </a:r>
            <a:endParaRPr sz="1200">
              <a:solidFill>
                <a:schemeClr val="lt1"/>
              </a:solidFill>
              <a:latin typeface="Proxima Nova"/>
              <a:ea typeface="Proxima Nova"/>
              <a:cs typeface="Proxima Nova"/>
              <a:sym typeface="Proxima Nova"/>
            </a:endParaRPr>
          </a:p>
        </p:txBody>
      </p:sp>
      <p:sp>
        <p:nvSpPr>
          <p:cNvPr id="1286" name="Google Shape;1286;p281"/>
          <p:cNvSpPr/>
          <p:nvPr/>
        </p:nvSpPr>
        <p:spPr>
          <a:xfrm>
            <a:off x="1116125" y="2473588"/>
            <a:ext cx="2112600" cy="377400"/>
          </a:xfrm>
          <a:prstGeom prst="rect">
            <a:avLst/>
          </a:prstGeom>
          <a:solidFill>
            <a:srgbClr val="5D58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87" name="Google Shape;1287;p281"/>
          <p:cNvSpPr/>
          <p:nvPr/>
        </p:nvSpPr>
        <p:spPr>
          <a:xfrm>
            <a:off x="1116325" y="2051163"/>
            <a:ext cx="2498400" cy="377400"/>
          </a:xfrm>
          <a:prstGeom prst="rect">
            <a:avLst/>
          </a:prstGeom>
          <a:solidFill>
            <a:srgbClr val="1E1D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88" name="Google Shape;1288;p281"/>
          <p:cNvSpPr txBox="1"/>
          <p:nvPr/>
        </p:nvSpPr>
        <p:spPr>
          <a:xfrm>
            <a:off x="918678" y="1302489"/>
            <a:ext cx="4061400" cy="500100"/>
          </a:xfrm>
          <a:prstGeom prst="rect">
            <a:avLst/>
          </a:prstGeom>
          <a:noFill/>
          <a:ln>
            <a:noFill/>
          </a:ln>
        </p:spPr>
        <p:txBody>
          <a:bodyPr anchorCtr="0" anchor="t" bIns="34275" lIns="34275" spcFirstLastPara="1" rIns="34275" wrap="square" tIns="34275">
            <a:spAutoFit/>
          </a:bodyPr>
          <a:lstStyle/>
          <a:p>
            <a:pPr indent="0" lvl="0" marL="0" rtl="0" algn="ctr">
              <a:spcBef>
                <a:spcPts val="0"/>
              </a:spcBef>
              <a:spcAft>
                <a:spcPts val="0"/>
              </a:spcAft>
              <a:buNone/>
            </a:pPr>
            <a:r>
              <a:rPr b="1" lang="en">
                <a:solidFill>
                  <a:srgbClr val="1E1D5A"/>
                </a:solidFill>
                <a:latin typeface="Proxima Nova"/>
                <a:ea typeface="Proxima Nova"/>
                <a:cs typeface="Proxima Nova"/>
                <a:sym typeface="Proxima Nova"/>
              </a:rPr>
              <a:t>“Did you grow up learning how to budget and make a financial plan?” </a:t>
            </a:r>
            <a:endParaRPr b="1">
              <a:solidFill>
                <a:srgbClr val="1E1D5A"/>
              </a:solidFill>
              <a:latin typeface="Proxima Nova"/>
              <a:ea typeface="Proxima Nova"/>
              <a:cs typeface="Proxima Nova"/>
              <a:sym typeface="Proxima Nova"/>
            </a:endParaRPr>
          </a:p>
        </p:txBody>
      </p:sp>
      <p:sp>
        <p:nvSpPr>
          <p:cNvPr id="1289" name="Google Shape;1289;p281"/>
          <p:cNvSpPr txBox="1"/>
          <p:nvPr/>
        </p:nvSpPr>
        <p:spPr>
          <a:xfrm>
            <a:off x="3453918" y="2431436"/>
            <a:ext cx="942300" cy="461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800"/>
              <a:buFont typeface="Arial"/>
              <a:buNone/>
            </a:pPr>
            <a:r>
              <a:rPr lang="en" sz="1800">
                <a:solidFill>
                  <a:srgbClr val="3E3E3E"/>
                </a:solidFill>
                <a:latin typeface="Proxima Nova Extrabold"/>
                <a:ea typeface="Proxima Nova Extrabold"/>
                <a:cs typeface="Proxima Nova Extrabold"/>
                <a:sym typeface="Proxima Nova Extrabold"/>
              </a:rPr>
              <a:t>60</a:t>
            </a:r>
            <a:r>
              <a:rPr i="0" lang="en" sz="1800" u="none" cap="none" strike="noStrike">
                <a:solidFill>
                  <a:srgbClr val="3E3E3E"/>
                </a:solidFill>
                <a:latin typeface="Proxima Nova Extrabold"/>
                <a:ea typeface="Proxima Nova Extrabold"/>
                <a:cs typeface="Proxima Nova Extrabold"/>
                <a:sym typeface="Proxima Nova Extrabold"/>
              </a:rPr>
              <a:t>%</a:t>
            </a:r>
            <a:endParaRPr i="0" sz="1800" u="none" cap="none" strike="noStrike">
              <a:solidFill>
                <a:srgbClr val="3E3E3E"/>
              </a:solidFill>
              <a:latin typeface="Proxima Nova Extrabold"/>
              <a:ea typeface="Proxima Nova Extrabold"/>
              <a:cs typeface="Proxima Nova Extrabold"/>
              <a:sym typeface="Proxima Nova Extrabold"/>
            </a:endParaRPr>
          </a:p>
        </p:txBody>
      </p:sp>
      <p:sp>
        <p:nvSpPr>
          <p:cNvPr id="1290" name="Google Shape;1290;p281"/>
          <p:cNvSpPr/>
          <p:nvPr/>
        </p:nvSpPr>
        <p:spPr>
          <a:xfrm>
            <a:off x="2589875" y="2997413"/>
            <a:ext cx="166500" cy="166500"/>
          </a:xfrm>
          <a:prstGeom prst="rect">
            <a:avLst/>
          </a:prstGeom>
          <a:solidFill>
            <a:srgbClr val="1E1D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81"/>
          <p:cNvSpPr/>
          <p:nvPr/>
        </p:nvSpPr>
        <p:spPr>
          <a:xfrm>
            <a:off x="3467325" y="2997413"/>
            <a:ext cx="166500" cy="166500"/>
          </a:xfrm>
          <a:prstGeom prst="rect">
            <a:avLst/>
          </a:prstGeom>
          <a:solidFill>
            <a:srgbClr val="5D5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81"/>
          <p:cNvSpPr txBox="1"/>
          <p:nvPr/>
        </p:nvSpPr>
        <p:spPr>
          <a:xfrm>
            <a:off x="2805409" y="2899446"/>
            <a:ext cx="545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Proxima Nova"/>
                <a:ea typeface="Proxima Nova"/>
                <a:cs typeface="Proxima Nova"/>
                <a:sym typeface="Proxima Nova"/>
              </a:rPr>
              <a:t>Men</a:t>
            </a:r>
            <a:endParaRPr sz="1200">
              <a:latin typeface="Proxima Nova"/>
              <a:ea typeface="Proxima Nova"/>
              <a:cs typeface="Proxima Nova"/>
              <a:sym typeface="Proxima Nova"/>
            </a:endParaRPr>
          </a:p>
        </p:txBody>
      </p:sp>
      <p:sp>
        <p:nvSpPr>
          <p:cNvPr id="1293" name="Google Shape;1293;p281"/>
          <p:cNvSpPr txBox="1"/>
          <p:nvPr/>
        </p:nvSpPr>
        <p:spPr>
          <a:xfrm>
            <a:off x="3743729" y="2896013"/>
            <a:ext cx="1038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Proxima Nova"/>
                <a:ea typeface="Proxima Nova"/>
                <a:cs typeface="Proxima Nova"/>
                <a:sym typeface="Proxima Nova"/>
              </a:rPr>
              <a:t>Women</a:t>
            </a:r>
            <a:endParaRPr sz="1200">
              <a:latin typeface="Proxima Nova"/>
              <a:ea typeface="Proxima Nova"/>
              <a:cs typeface="Proxima Nova"/>
              <a:sym typeface="Proxima Nova"/>
            </a:endParaRPr>
          </a:p>
        </p:txBody>
      </p:sp>
      <p:sp>
        <p:nvSpPr>
          <p:cNvPr id="1294" name="Google Shape;1294;p281"/>
          <p:cNvSpPr txBox="1"/>
          <p:nvPr/>
        </p:nvSpPr>
        <p:spPr>
          <a:xfrm>
            <a:off x="407925" y="3373800"/>
            <a:ext cx="5082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Proxima Nova"/>
                <a:ea typeface="Proxima Nova"/>
                <a:cs typeface="Proxima Nova"/>
                <a:sym typeface="Proxima Nova"/>
              </a:rPr>
              <a:t>When </a:t>
            </a:r>
            <a:r>
              <a:rPr lang="en" sz="1200">
                <a:latin typeface="Proxima Nova"/>
                <a:ea typeface="Proxima Nova"/>
                <a:cs typeface="Proxima Nova"/>
                <a:sym typeface="Proxima Nova"/>
              </a:rPr>
              <a:t>controlling</a:t>
            </a:r>
            <a:r>
              <a:rPr lang="en" sz="1200">
                <a:latin typeface="Proxima Nova"/>
                <a:ea typeface="Proxima Nova"/>
                <a:cs typeface="Proxima Nova"/>
                <a:sym typeface="Proxima Nova"/>
              </a:rPr>
              <a:t> for early financial education, many of the gender gaps in our research (i.e. investments, savings) were significantly decreased.</a:t>
            </a:r>
            <a:endParaRPr sz="1200">
              <a:latin typeface="Proxima Nova"/>
              <a:ea typeface="Proxima Nova"/>
              <a:cs typeface="Proxima Nova"/>
              <a:sym typeface="Proxima Nova"/>
            </a:endParaRPr>
          </a:p>
        </p:txBody>
      </p:sp>
      <p:grpSp>
        <p:nvGrpSpPr>
          <p:cNvPr id="1295" name="Google Shape;1295;p281"/>
          <p:cNvGrpSpPr/>
          <p:nvPr/>
        </p:nvGrpSpPr>
        <p:grpSpPr>
          <a:xfrm>
            <a:off x="226154" y="4763754"/>
            <a:ext cx="2026761" cy="238502"/>
            <a:chOff x="603078" y="12703345"/>
            <a:chExt cx="5404696" cy="636005"/>
          </a:xfrm>
        </p:grpSpPr>
        <p:sp>
          <p:nvSpPr>
            <p:cNvPr id="1296" name="Google Shape;1296;p281"/>
            <p:cNvSpPr txBox="1"/>
            <p:nvPr/>
          </p:nvSpPr>
          <p:spPr>
            <a:xfrm>
              <a:off x="603078" y="12703350"/>
              <a:ext cx="3765900" cy="636000"/>
            </a:xfrm>
            <a:prstGeom prst="rect">
              <a:avLst/>
            </a:prstGeom>
            <a:noFill/>
            <a:ln>
              <a:noFill/>
            </a:ln>
          </p:spPr>
          <p:txBody>
            <a:bodyPr anchorCtr="0" anchor="t" bIns="34275" lIns="34275" spcFirstLastPara="1" rIns="34275" wrap="square" tIns="34275">
              <a:spAutoFit/>
            </a:bodyPr>
            <a:lstStyle/>
            <a:p>
              <a:pPr indent="0" lvl="0" marL="0" rtl="0" algn="l">
                <a:spcBef>
                  <a:spcPts val="0"/>
                </a:spcBef>
                <a:spcAft>
                  <a:spcPts val="0"/>
                </a:spcAft>
                <a:buNone/>
              </a:pPr>
              <a:r>
                <a:rPr lang="en" sz="1100">
                  <a:solidFill>
                    <a:srgbClr val="1F1F5B"/>
                  </a:solidFill>
                  <a:latin typeface="Anton"/>
                  <a:ea typeface="Anton"/>
                  <a:cs typeface="Anton"/>
                  <a:sym typeface="Anton"/>
                </a:rPr>
                <a:t>Kristin Messerli  </a:t>
              </a:r>
              <a:r>
                <a:rPr lang="en" sz="1100">
                  <a:solidFill>
                    <a:srgbClr val="1F1F5B"/>
                  </a:solidFill>
                  <a:latin typeface="Proxima Nova"/>
                  <a:ea typeface="Proxima Nova"/>
                  <a:cs typeface="Proxima Nova"/>
                  <a:sym typeface="Proxima Nova"/>
                </a:rPr>
                <a:t>|</a:t>
              </a:r>
              <a:endParaRPr sz="1100">
                <a:solidFill>
                  <a:srgbClr val="1F1F5B"/>
                </a:solidFill>
                <a:latin typeface="Proxima Nova"/>
                <a:ea typeface="Proxima Nova"/>
                <a:cs typeface="Proxima Nova"/>
                <a:sym typeface="Proxima Nova"/>
              </a:endParaRPr>
            </a:p>
          </p:txBody>
        </p:sp>
        <p:pic>
          <p:nvPicPr>
            <p:cNvPr descr="Google Shape;551;p115" id="1297" name="Google Shape;1297;p281"/>
            <p:cNvPicPr preferRelativeResize="0"/>
            <p:nvPr/>
          </p:nvPicPr>
          <p:blipFill rotWithShape="1">
            <a:blip r:embed="rId3">
              <a:alphaModFix/>
            </a:blip>
            <a:srcRect b="0" l="0" r="0" t="0"/>
            <a:stretch/>
          </p:blipFill>
          <p:spPr>
            <a:xfrm>
              <a:off x="3568575" y="12703345"/>
              <a:ext cx="2439199" cy="444260"/>
            </a:xfrm>
            <a:prstGeom prst="rect">
              <a:avLst/>
            </a:prstGeom>
            <a:noFill/>
            <a:ln>
              <a:noFill/>
            </a:ln>
          </p:spPr>
        </p:pic>
      </p:grpSp>
      <p:sp>
        <p:nvSpPr>
          <p:cNvPr id="1298" name="Google Shape;1298;p281"/>
          <p:cNvSpPr txBox="1"/>
          <p:nvPr/>
        </p:nvSpPr>
        <p:spPr>
          <a:xfrm>
            <a:off x="190675" y="4362725"/>
            <a:ext cx="3801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595959"/>
                </a:solidFill>
                <a:latin typeface="Proxima Nova"/>
                <a:ea typeface="Proxima Nova"/>
                <a:cs typeface="Proxima Nova"/>
                <a:sym typeface="Proxima Nova"/>
              </a:rPr>
              <a:t>NextGen Homebuyer Report, Oct 2020, n=1,000 </a:t>
            </a:r>
            <a:endParaRPr sz="900">
              <a:solidFill>
                <a:srgbClr val="595959"/>
              </a:solidFill>
              <a:latin typeface="Proxima Nova"/>
              <a:ea typeface="Proxima Nova"/>
              <a:cs typeface="Proxima Nova"/>
              <a:sym typeface="Proxima Nova"/>
            </a:endParaRPr>
          </a:p>
        </p:txBody>
      </p:sp>
      <p:sp>
        <p:nvSpPr>
          <p:cNvPr id="1299" name="Google Shape;1299;p281"/>
          <p:cNvSpPr txBox="1"/>
          <p:nvPr/>
        </p:nvSpPr>
        <p:spPr>
          <a:xfrm>
            <a:off x="396199" y="515663"/>
            <a:ext cx="6598800" cy="683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3600">
                <a:solidFill>
                  <a:srgbClr val="292460"/>
                </a:solidFill>
                <a:latin typeface="Anton"/>
                <a:ea typeface="Anton"/>
                <a:cs typeface="Anton"/>
                <a:sym typeface="Anton"/>
              </a:rPr>
              <a:t>Early Education</a:t>
            </a:r>
            <a:endParaRPr b="1" sz="3600">
              <a:solidFill>
                <a:srgbClr val="292460"/>
              </a:solidFill>
              <a:latin typeface="Anton"/>
              <a:ea typeface="Anton"/>
              <a:cs typeface="Anton"/>
              <a:sym typeface="Anton"/>
            </a:endParaRPr>
          </a:p>
        </p:txBody>
      </p:sp>
      <p:sp>
        <p:nvSpPr>
          <p:cNvPr id="1300" name="Google Shape;1300;p281"/>
          <p:cNvSpPr txBox="1"/>
          <p:nvPr/>
        </p:nvSpPr>
        <p:spPr>
          <a:xfrm>
            <a:off x="414175" y="254525"/>
            <a:ext cx="30000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a:solidFill>
                  <a:schemeClr val="lt1"/>
                </a:solidFill>
                <a:highlight>
                  <a:srgbClr val="5C57C5"/>
                </a:highlight>
                <a:latin typeface="Proxima Nova"/>
                <a:ea typeface="Proxima Nova"/>
                <a:cs typeface="Proxima Nova"/>
                <a:sym typeface="Proxima Nova"/>
              </a:rPr>
              <a:t>NextGen Women</a:t>
            </a:r>
            <a:endParaRPr b="1">
              <a:solidFill>
                <a:schemeClr val="lt1"/>
              </a:solidFill>
              <a:highlight>
                <a:srgbClr val="5C57C5"/>
              </a:highlight>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EF"/>
        </a:solidFill>
      </p:bgPr>
    </p:bg>
    <p:spTree>
      <p:nvGrpSpPr>
        <p:cNvPr id="999" name="Shape 999"/>
        <p:cNvGrpSpPr/>
        <p:nvPr/>
      </p:nvGrpSpPr>
      <p:grpSpPr>
        <a:xfrm>
          <a:off x="0" y="0"/>
          <a:ext cx="0" cy="0"/>
          <a:chOff x="0" y="0"/>
          <a:chExt cx="0" cy="0"/>
        </a:xfrm>
      </p:grpSpPr>
      <p:cxnSp>
        <p:nvCxnSpPr>
          <p:cNvPr id="1000" name="Google Shape;1000;p264"/>
          <p:cNvCxnSpPr>
            <a:endCxn id="1001" idx="2"/>
          </p:cNvCxnSpPr>
          <p:nvPr/>
        </p:nvCxnSpPr>
        <p:spPr>
          <a:xfrm>
            <a:off x="4083139" y="2707179"/>
            <a:ext cx="0" cy="955800"/>
          </a:xfrm>
          <a:prstGeom prst="straightConnector1">
            <a:avLst/>
          </a:prstGeom>
          <a:noFill/>
          <a:ln cap="flat" cmpd="sng" w="101600">
            <a:solidFill>
              <a:srgbClr val="B1F1EF"/>
            </a:solidFill>
            <a:prstDash val="solid"/>
            <a:round/>
            <a:headEnd len="sm" w="sm" type="none"/>
            <a:tailEnd len="sm" w="sm" type="none"/>
          </a:ln>
        </p:spPr>
      </p:cxnSp>
      <p:cxnSp>
        <p:nvCxnSpPr>
          <p:cNvPr id="1002" name="Google Shape;1002;p264"/>
          <p:cNvCxnSpPr>
            <a:stCxn id="1003" idx="2"/>
            <a:endCxn id="1004" idx="2"/>
          </p:cNvCxnSpPr>
          <p:nvPr/>
        </p:nvCxnSpPr>
        <p:spPr>
          <a:xfrm>
            <a:off x="4083139" y="1751412"/>
            <a:ext cx="0" cy="955800"/>
          </a:xfrm>
          <a:prstGeom prst="straightConnector1">
            <a:avLst/>
          </a:prstGeom>
          <a:noFill/>
          <a:ln cap="flat" cmpd="sng" w="101600">
            <a:solidFill>
              <a:srgbClr val="B1F1EF"/>
            </a:solidFill>
            <a:prstDash val="solid"/>
            <a:round/>
            <a:headEnd len="sm" w="sm" type="none"/>
            <a:tailEnd len="sm" w="sm" type="none"/>
          </a:ln>
        </p:spPr>
      </p:cxnSp>
      <p:pic>
        <p:nvPicPr>
          <p:cNvPr descr="Google Shape;535;p115" id="1005" name="Google Shape;1005;p264"/>
          <p:cNvPicPr preferRelativeResize="0"/>
          <p:nvPr/>
        </p:nvPicPr>
        <p:blipFill rotWithShape="1">
          <a:blip r:embed="rId3">
            <a:alphaModFix/>
          </a:blip>
          <a:srcRect b="0" l="0" r="0" t="0"/>
          <a:stretch/>
        </p:blipFill>
        <p:spPr>
          <a:xfrm>
            <a:off x="7233563" y="4785600"/>
            <a:ext cx="1938452" cy="97401"/>
          </a:xfrm>
          <a:prstGeom prst="rect">
            <a:avLst/>
          </a:prstGeom>
          <a:noFill/>
          <a:ln>
            <a:noFill/>
          </a:ln>
        </p:spPr>
      </p:pic>
      <p:sp>
        <p:nvSpPr>
          <p:cNvPr id="1006" name="Google Shape;1006;p264"/>
          <p:cNvSpPr txBox="1"/>
          <p:nvPr/>
        </p:nvSpPr>
        <p:spPr>
          <a:xfrm>
            <a:off x="4406475" y="2254925"/>
            <a:ext cx="4121700" cy="517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24476A"/>
              </a:buClr>
              <a:buSzPts val="1800"/>
              <a:buFont typeface="Arial"/>
              <a:buNone/>
            </a:pPr>
            <a:r>
              <a:rPr lang="en" sz="2400">
                <a:solidFill>
                  <a:srgbClr val="1F1F5B"/>
                </a:solidFill>
                <a:latin typeface="Anton"/>
                <a:ea typeface="Anton"/>
                <a:cs typeface="Anton"/>
                <a:sym typeface="Anton"/>
              </a:rPr>
              <a:t>The not-so-empowered women</a:t>
            </a:r>
            <a:endParaRPr b="0" i="0" sz="2400" u="none" cap="none" strike="noStrike">
              <a:solidFill>
                <a:srgbClr val="1F1F5B"/>
              </a:solidFill>
              <a:latin typeface="Anton"/>
              <a:ea typeface="Anton"/>
              <a:cs typeface="Anton"/>
              <a:sym typeface="Anton"/>
            </a:endParaRPr>
          </a:p>
        </p:txBody>
      </p:sp>
      <p:sp>
        <p:nvSpPr>
          <p:cNvPr id="1007" name="Google Shape;1007;p264"/>
          <p:cNvSpPr/>
          <p:nvPr/>
        </p:nvSpPr>
        <p:spPr>
          <a:xfrm>
            <a:off x="-1300900" y="-64050"/>
            <a:ext cx="4866318" cy="5271588"/>
          </a:xfrm>
          <a:custGeom>
            <a:rect b="b" l="l" r="r" t="t"/>
            <a:pathLst>
              <a:path extrusionOk="0" h="21600" w="21600">
                <a:moveTo>
                  <a:pt x="0" y="21600"/>
                </a:moveTo>
                <a:lnTo>
                  <a:pt x="2673" y="0"/>
                </a:lnTo>
                <a:lnTo>
                  <a:pt x="21600" y="0"/>
                </a:lnTo>
                <a:lnTo>
                  <a:pt x="18927" y="21600"/>
                </a:lnTo>
                <a:close/>
              </a:path>
            </a:pathLst>
          </a:custGeom>
          <a:solidFill>
            <a:srgbClr val="1F1F5B"/>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264"/>
          <p:cNvSpPr/>
          <p:nvPr/>
        </p:nvSpPr>
        <p:spPr>
          <a:xfrm>
            <a:off x="3852325" y="1299950"/>
            <a:ext cx="461700" cy="461700"/>
          </a:xfrm>
          <a:prstGeom prst="ellipse">
            <a:avLst/>
          </a:prstGeom>
          <a:solidFill>
            <a:srgbClr val="FF4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264"/>
          <p:cNvSpPr txBox="1"/>
          <p:nvPr/>
        </p:nvSpPr>
        <p:spPr>
          <a:xfrm>
            <a:off x="3919939" y="1320312"/>
            <a:ext cx="326400" cy="4311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FFFFFF"/>
              </a:buClr>
              <a:buSzPts val="1600"/>
              <a:buFont typeface="Proxima Nova Extrabold"/>
              <a:buNone/>
            </a:pPr>
            <a:r>
              <a:rPr b="0" i="0" lang="en" sz="1600" u="none" cap="none" strike="noStrike">
                <a:solidFill>
                  <a:srgbClr val="FFFFFF"/>
                </a:solidFill>
                <a:latin typeface="Proxima Nova Extrabold"/>
                <a:ea typeface="Proxima Nova Extrabold"/>
                <a:cs typeface="Proxima Nova Extrabold"/>
                <a:sym typeface="Proxima Nova Extrabold"/>
              </a:rPr>
              <a:t>1</a:t>
            </a:r>
            <a:endParaRPr b="0" i="0" sz="500" u="none" cap="none" strike="noStrike">
              <a:solidFill>
                <a:srgbClr val="000000"/>
              </a:solidFill>
              <a:latin typeface="Arial"/>
              <a:ea typeface="Arial"/>
              <a:cs typeface="Arial"/>
              <a:sym typeface="Arial"/>
            </a:endParaRPr>
          </a:p>
        </p:txBody>
      </p:sp>
      <p:sp>
        <p:nvSpPr>
          <p:cNvPr id="1009" name="Google Shape;1009;p264"/>
          <p:cNvSpPr txBox="1"/>
          <p:nvPr/>
        </p:nvSpPr>
        <p:spPr>
          <a:xfrm>
            <a:off x="621750" y="1664150"/>
            <a:ext cx="33147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24476A"/>
              </a:buClr>
              <a:buSzPts val="3000"/>
              <a:buFont typeface="Arial"/>
              <a:buNone/>
            </a:pPr>
            <a:r>
              <a:rPr b="0" i="0" lang="en" sz="4200" u="none" cap="none" strike="noStrike">
                <a:solidFill>
                  <a:srgbClr val="B1F1EF"/>
                </a:solidFill>
                <a:latin typeface="Anton"/>
                <a:ea typeface="Anton"/>
                <a:cs typeface="Anton"/>
                <a:sym typeface="Anton"/>
              </a:rPr>
              <a:t>TODAY’S JOURNEY</a:t>
            </a:r>
            <a:endParaRPr b="0" i="0" sz="1700" u="none" cap="none" strike="noStrike">
              <a:solidFill>
                <a:srgbClr val="B1F1EF"/>
              </a:solidFill>
              <a:latin typeface="Anton"/>
              <a:ea typeface="Anton"/>
              <a:cs typeface="Anton"/>
              <a:sym typeface="Anton"/>
            </a:endParaRPr>
          </a:p>
        </p:txBody>
      </p:sp>
      <p:sp>
        <p:nvSpPr>
          <p:cNvPr id="1010" name="Google Shape;1010;p264"/>
          <p:cNvSpPr/>
          <p:nvPr/>
        </p:nvSpPr>
        <p:spPr>
          <a:xfrm>
            <a:off x="3852325" y="2255716"/>
            <a:ext cx="461700" cy="461700"/>
          </a:xfrm>
          <a:prstGeom prst="ellipse">
            <a:avLst/>
          </a:prstGeom>
          <a:solidFill>
            <a:srgbClr val="FF4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264"/>
          <p:cNvSpPr txBox="1"/>
          <p:nvPr/>
        </p:nvSpPr>
        <p:spPr>
          <a:xfrm>
            <a:off x="3919939" y="2276079"/>
            <a:ext cx="326400" cy="4311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FFFFFF"/>
              </a:buClr>
              <a:buSzPts val="1600"/>
              <a:buFont typeface="Proxima Nova Extrabold"/>
              <a:buNone/>
            </a:pPr>
            <a:r>
              <a:rPr b="0" i="0" lang="en" sz="1600" u="none" cap="none" strike="noStrike">
                <a:solidFill>
                  <a:srgbClr val="FFFFFF"/>
                </a:solidFill>
                <a:latin typeface="Proxima Nova Extrabold"/>
                <a:ea typeface="Proxima Nova Extrabold"/>
                <a:cs typeface="Proxima Nova Extrabold"/>
                <a:sym typeface="Proxima Nova Extrabold"/>
              </a:rPr>
              <a:t>2</a:t>
            </a:r>
            <a:endParaRPr b="0" i="0" sz="500" u="none" cap="none" strike="noStrike">
              <a:solidFill>
                <a:srgbClr val="000000"/>
              </a:solidFill>
              <a:latin typeface="Arial"/>
              <a:ea typeface="Arial"/>
              <a:cs typeface="Arial"/>
              <a:sym typeface="Arial"/>
            </a:endParaRPr>
          </a:p>
        </p:txBody>
      </p:sp>
      <p:sp>
        <p:nvSpPr>
          <p:cNvPr id="1011" name="Google Shape;1011;p264"/>
          <p:cNvSpPr txBox="1"/>
          <p:nvPr/>
        </p:nvSpPr>
        <p:spPr>
          <a:xfrm>
            <a:off x="1304018" y="4683144"/>
            <a:ext cx="201900" cy="261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94D8A"/>
              </a:buClr>
              <a:buSzPts val="1100"/>
              <a:buFont typeface="Arial"/>
              <a:buNone/>
            </a:pPr>
            <a:r>
              <a:t/>
            </a:r>
            <a:endParaRPr b="0" i="0" sz="500" u="none" cap="none" strike="noStrike">
              <a:solidFill>
                <a:srgbClr val="000000"/>
              </a:solidFill>
              <a:latin typeface="Arial"/>
              <a:ea typeface="Arial"/>
              <a:cs typeface="Arial"/>
              <a:sym typeface="Arial"/>
            </a:endParaRPr>
          </a:p>
        </p:txBody>
      </p:sp>
      <p:sp>
        <p:nvSpPr>
          <p:cNvPr id="1012" name="Google Shape;1012;p264"/>
          <p:cNvSpPr txBox="1"/>
          <p:nvPr/>
        </p:nvSpPr>
        <p:spPr>
          <a:xfrm>
            <a:off x="4427404" y="1294613"/>
            <a:ext cx="4316100" cy="517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24476A"/>
              </a:buClr>
              <a:buSzPts val="1800"/>
              <a:buFont typeface="Arial"/>
              <a:buNone/>
            </a:pPr>
            <a:r>
              <a:rPr lang="en" sz="2400">
                <a:solidFill>
                  <a:srgbClr val="1F1F5B"/>
                </a:solidFill>
                <a:latin typeface="Anton"/>
                <a:ea typeface="Anton"/>
                <a:cs typeface="Anton"/>
                <a:sym typeface="Anton"/>
              </a:rPr>
              <a:t>Empowered women today</a:t>
            </a:r>
            <a:endParaRPr b="0" i="0" sz="2400" u="none" cap="none" strike="noStrike">
              <a:solidFill>
                <a:srgbClr val="1F1F5B"/>
              </a:solidFill>
              <a:latin typeface="Anton"/>
              <a:ea typeface="Anton"/>
              <a:cs typeface="Anton"/>
              <a:sym typeface="Anton"/>
            </a:endParaRPr>
          </a:p>
        </p:txBody>
      </p:sp>
      <p:sp>
        <p:nvSpPr>
          <p:cNvPr id="1013" name="Google Shape;1013;p264"/>
          <p:cNvSpPr txBox="1"/>
          <p:nvPr/>
        </p:nvSpPr>
        <p:spPr>
          <a:xfrm>
            <a:off x="4406475" y="3210720"/>
            <a:ext cx="3746100" cy="849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24476A"/>
              </a:buClr>
              <a:buSzPts val="1800"/>
              <a:buFont typeface="Arial"/>
              <a:buNone/>
            </a:pPr>
            <a:r>
              <a:rPr lang="en" sz="2400">
                <a:solidFill>
                  <a:srgbClr val="1F1F5B"/>
                </a:solidFill>
                <a:latin typeface="Anton"/>
                <a:ea typeface="Anton"/>
                <a:cs typeface="Anton"/>
                <a:sym typeface="Anton"/>
              </a:rPr>
              <a:t>The future of empowered women</a:t>
            </a:r>
            <a:endParaRPr b="0" i="0" sz="2400" u="none" cap="none" strike="noStrike">
              <a:solidFill>
                <a:srgbClr val="1F1F5B"/>
              </a:solidFill>
              <a:latin typeface="Anton"/>
              <a:ea typeface="Anton"/>
              <a:cs typeface="Anton"/>
              <a:sym typeface="Anton"/>
            </a:endParaRPr>
          </a:p>
        </p:txBody>
      </p:sp>
      <p:sp>
        <p:nvSpPr>
          <p:cNvPr id="1014" name="Google Shape;1014;p264"/>
          <p:cNvSpPr/>
          <p:nvPr/>
        </p:nvSpPr>
        <p:spPr>
          <a:xfrm>
            <a:off x="3852325" y="3211516"/>
            <a:ext cx="461700" cy="461700"/>
          </a:xfrm>
          <a:prstGeom prst="ellipse">
            <a:avLst/>
          </a:prstGeom>
          <a:solidFill>
            <a:srgbClr val="FF4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264"/>
          <p:cNvSpPr txBox="1"/>
          <p:nvPr/>
        </p:nvSpPr>
        <p:spPr>
          <a:xfrm>
            <a:off x="3919939" y="3231879"/>
            <a:ext cx="326400" cy="4311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FFFFFF"/>
              </a:buClr>
              <a:buSzPts val="1600"/>
              <a:buFont typeface="Proxima Nova Extrabold"/>
              <a:buNone/>
            </a:pPr>
            <a:r>
              <a:rPr b="0" i="0" lang="en" sz="1600" u="none" cap="none" strike="noStrike">
                <a:solidFill>
                  <a:srgbClr val="FFFFFF"/>
                </a:solidFill>
                <a:latin typeface="Proxima Nova Extrabold"/>
                <a:ea typeface="Proxima Nova Extrabold"/>
                <a:cs typeface="Proxima Nova Extrabold"/>
                <a:sym typeface="Proxima Nova Extrabold"/>
              </a:rPr>
              <a:t>2</a:t>
            </a:r>
            <a:endParaRPr b="0" i="0" sz="5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EF"/>
        </a:solidFill>
      </p:bgPr>
    </p:bg>
    <p:spTree>
      <p:nvGrpSpPr>
        <p:cNvPr id="1304" name="Shape 1304"/>
        <p:cNvGrpSpPr/>
        <p:nvPr/>
      </p:nvGrpSpPr>
      <p:grpSpPr>
        <a:xfrm>
          <a:off x="0" y="0"/>
          <a:ext cx="0" cy="0"/>
          <a:chOff x="0" y="0"/>
          <a:chExt cx="0" cy="0"/>
        </a:xfrm>
      </p:grpSpPr>
      <p:sp>
        <p:nvSpPr>
          <p:cNvPr id="1305" name="Google Shape;1305;p282"/>
          <p:cNvSpPr/>
          <p:nvPr/>
        </p:nvSpPr>
        <p:spPr>
          <a:xfrm>
            <a:off x="1928950" y="1616125"/>
            <a:ext cx="3250200" cy="3774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06" name="Google Shape;1306;p282"/>
          <p:cNvSpPr/>
          <p:nvPr/>
        </p:nvSpPr>
        <p:spPr>
          <a:xfrm>
            <a:off x="1899200" y="2038550"/>
            <a:ext cx="3280200" cy="3774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07" name="Google Shape;1307;p282"/>
          <p:cNvSpPr txBox="1"/>
          <p:nvPr/>
        </p:nvSpPr>
        <p:spPr>
          <a:xfrm>
            <a:off x="4236993" y="1573973"/>
            <a:ext cx="942300" cy="461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800"/>
              <a:buFont typeface="Arial"/>
              <a:buNone/>
            </a:pPr>
            <a:r>
              <a:rPr lang="en" sz="1800">
                <a:solidFill>
                  <a:srgbClr val="3E3E3E"/>
                </a:solidFill>
                <a:latin typeface="Proxima Nova Extrabold"/>
                <a:ea typeface="Proxima Nova Extrabold"/>
                <a:cs typeface="Proxima Nova Extrabold"/>
                <a:sym typeface="Proxima Nova Extrabold"/>
              </a:rPr>
              <a:t>67</a:t>
            </a:r>
            <a:r>
              <a:rPr i="0" lang="en" sz="1800" u="none" cap="none" strike="noStrike">
                <a:solidFill>
                  <a:srgbClr val="3E3E3E"/>
                </a:solidFill>
                <a:latin typeface="Proxima Nova Extrabold"/>
                <a:ea typeface="Proxima Nova Extrabold"/>
                <a:cs typeface="Proxima Nova Extrabold"/>
                <a:sym typeface="Proxima Nova Extrabold"/>
              </a:rPr>
              <a:t>%</a:t>
            </a:r>
            <a:endParaRPr i="0" sz="1800" u="none" cap="none" strike="noStrike">
              <a:solidFill>
                <a:srgbClr val="3E3E3E"/>
              </a:solidFill>
              <a:latin typeface="Proxima Nova Extrabold"/>
              <a:ea typeface="Proxima Nova Extrabold"/>
              <a:cs typeface="Proxima Nova Extrabold"/>
              <a:sym typeface="Proxima Nova Extrabold"/>
            </a:endParaRPr>
          </a:p>
        </p:txBody>
      </p:sp>
      <p:sp>
        <p:nvSpPr>
          <p:cNvPr id="1308" name="Google Shape;1308;p282"/>
          <p:cNvSpPr txBox="1"/>
          <p:nvPr/>
        </p:nvSpPr>
        <p:spPr>
          <a:xfrm>
            <a:off x="6191775" y="1067900"/>
            <a:ext cx="2498400" cy="216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1E3155"/>
                </a:solidFill>
                <a:latin typeface="Proxima Nova"/>
                <a:ea typeface="Proxima Nova"/>
                <a:cs typeface="Proxima Nova"/>
                <a:sym typeface="Proxima Nova"/>
              </a:rPr>
              <a:t>Latinx were most confident in the stability of the housing market, reporting 15% higher confidence than other racial or ethnic segments. </a:t>
            </a:r>
            <a:br>
              <a:rPr lang="en" sz="1200">
                <a:solidFill>
                  <a:srgbClr val="1E3155"/>
                </a:solidFill>
                <a:latin typeface="Proxima Nova"/>
                <a:ea typeface="Proxima Nova"/>
                <a:cs typeface="Proxima Nova"/>
                <a:sym typeface="Proxima Nova"/>
              </a:rPr>
            </a:br>
            <a:endParaRPr sz="1200">
              <a:solidFill>
                <a:srgbClr val="1E3155"/>
              </a:solidFill>
              <a:latin typeface="Proxima Nova"/>
              <a:ea typeface="Proxima Nova"/>
              <a:cs typeface="Proxima Nova"/>
              <a:sym typeface="Proxima Nova"/>
            </a:endParaRPr>
          </a:p>
          <a:p>
            <a:pPr indent="0" lvl="0" marL="0" rtl="0" algn="l">
              <a:lnSpc>
                <a:spcPct val="115000"/>
              </a:lnSpc>
              <a:spcBef>
                <a:spcPts val="400"/>
              </a:spcBef>
              <a:spcAft>
                <a:spcPts val="400"/>
              </a:spcAft>
              <a:buNone/>
            </a:pPr>
            <a:r>
              <a:rPr lang="en" sz="1200">
                <a:solidFill>
                  <a:srgbClr val="1E3155"/>
                </a:solidFill>
                <a:latin typeface="Proxima Nova"/>
                <a:ea typeface="Proxima Nova"/>
                <a:cs typeface="Proxima Nova"/>
                <a:sym typeface="Proxima Nova"/>
              </a:rPr>
              <a:t>Upper income were 75% more likely to report confidence than low-to-moderate income (53% vs 30%).</a:t>
            </a:r>
            <a:endParaRPr sz="1200">
              <a:solidFill>
                <a:srgbClr val="1E3155"/>
              </a:solidFill>
              <a:latin typeface="Proxima Nova"/>
              <a:ea typeface="Proxima Nova"/>
              <a:cs typeface="Proxima Nova"/>
              <a:sym typeface="Proxima Nova"/>
            </a:endParaRPr>
          </a:p>
        </p:txBody>
      </p:sp>
      <p:sp>
        <p:nvSpPr>
          <p:cNvPr id="1309" name="Google Shape;1309;p282"/>
          <p:cNvSpPr/>
          <p:nvPr/>
        </p:nvSpPr>
        <p:spPr>
          <a:xfrm>
            <a:off x="6058750" y="0"/>
            <a:ext cx="2898000" cy="5143500"/>
          </a:xfrm>
          <a:prstGeom prst="rect">
            <a:avLst/>
          </a:prstGeom>
          <a:solidFill>
            <a:srgbClr val="5C5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282"/>
          <p:cNvSpPr/>
          <p:nvPr/>
        </p:nvSpPr>
        <p:spPr>
          <a:xfrm>
            <a:off x="5930450" y="112050"/>
            <a:ext cx="2898000" cy="4863300"/>
          </a:xfrm>
          <a:prstGeom prst="rect">
            <a:avLst/>
          </a:prstGeom>
          <a:solidFill>
            <a:srgbClr val="1E1D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282"/>
          <p:cNvSpPr txBox="1"/>
          <p:nvPr/>
        </p:nvSpPr>
        <p:spPr>
          <a:xfrm>
            <a:off x="6191775" y="685800"/>
            <a:ext cx="2498400" cy="3856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lt1"/>
                </a:solidFill>
                <a:latin typeface="Proxima Nova"/>
                <a:ea typeface="Proxima Nova"/>
                <a:cs typeface="Proxima Nova"/>
                <a:sym typeface="Proxima Nova"/>
              </a:rPr>
              <a:t>In 2020, men were over </a:t>
            </a:r>
            <a:r>
              <a:rPr lang="en" sz="1800">
                <a:solidFill>
                  <a:schemeClr val="lt1"/>
                </a:solidFill>
                <a:latin typeface="Proxima Nova Extrabold"/>
                <a:ea typeface="Proxima Nova Extrabold"/>
                <a:cs typeface="Proxima Nova Extrabold"/>
                <a:sym typeface="Proxima Nova Extrabold"/>
              </a:rPr>
              <a:t>three times</a:t>
            </a:r>
            <a:r>
              <a:rPr lang="en" sz="1800">
                <a:solidFill>
                  <a:schemeClr val="lt1"/>
                </a:solidFill>
                <a:latin typeface="Proxima Nova"/>
                <a:ea typeface="Proxima Nova"/>
                <a:cs typeface="Proxima Nova"/>
                <a:sym typeface="Proxima Nova"/>
              </a:rPr>
              <a:t> more likely to be investing than women. </a:t>
            </a:r>
            <a:endParaRPr sz="1200">
              <a:solidFill>
                <a:schemeClr val="lt1"/>
              </a:solidFill>
              <a:latin typeface="Proxima Nova"/>
              <a:ea typeface="Proxima Nova"/>
              <a:cs typeface="Proxima Nova"/>
              <a:sym typeface="Proxima Nova"/>
            </a:endParaRPr>
          </a:p>
          <a:p>
            <a:pPr indent="0" lvl="0" marL="0" rtl="0" algn="l">
              <a:lnSpc>
                <a:spcPct val="90000"/>
              </a:lnSpc>
              <a:spcBef>
                <a:spcPts val="400"/>
              </a:spcBef>
              <a:spcAft>
                <a:spcPts val="0"/>
              </a:spcAft>
              <a:buNone/>
            </a:pPr>
            <a:r>
              <a:t/>
            </a:r>
            <a:endParaRPr sz="1200">
              <a:solidFill>
                <a:schemeClr val="lt1"/>
              </a:solidFill>
              <a:latin typeface="Proxima Nova"/>
              <a:ea typeface="Proxima Nova"/>
              <a:cs typeface="Proxima Nova"/>
              <a:sym typeface="Proxima Nova"/>
            </a:endParaRPr>
          </a:p>
          <a:p>
            <a:pPr indent="0" lvl="0" marL="0" rtl="0" algn="l">
              <a:lnSpc>
                <a:spcPct val="90000"/>
              </a:lnSpc>
              <a:spcBef>
                <a:spcPts val="0"/>
              </a:spcBef>
              <a:spcAft>
                <a:spcPts val="0"/>
              </a:spcAft>
              <a:buNone/>
            </a:pPr>
            <a:r>
              <a:rPr lang="en" sz="1200">
                <a:solidFill>
                  <a:schemeClr val="lt1"/>
                </a:solidFill>
                <a:latin typeface="Proxima Nova"/>
                <a:ea typeface="Proxima Nova"/>
                <a:cs typeface="Proxima Nova"/>
                <a:sym typeface="Proxima Nova"/>
              </a:rPr>
              <a:t>This mindset carries to their home buying perspective. Men are three times more likely to utilize their home as an income property like renting it out on Airbnb or finding roommates.</a:t>
            </a:r>
            <a:endParaRPr sz="1200">
              <a:solidFill>
                <a:schemeClr val="lt1"/>
              </a:solidFill>
              <a:latin typeface="Proxima Nova"/>
              <a:ea typeface="Proxima Nova"/>
              <a:cs typeface="Proxima Nova"/>
              <a:sym typeface="Proxima Nova"/>
            </a:endParaRPr>
          </a:p>
          <a:p>
            <a:pPr indent="0" lvl="0" marL="0" rtl="0" algn="l">
              <a:lnSpc>
                <a:spcPct val="90000"/>
              </a:lnSpc>
              <a:spcBef>
                <a:spcPts val="0"/>
              </a:spcBef>
              <a:spcAft>
                <a:spcPts val="0"/>
              </a:spcAft>
              <a:buNone/>
            </a:pPr>
            <a:r>
              <a:t/>
            </a:r>
            <a:endParaRPr sz="1200">
              <a:solidFill>
                <a:schemeClr val="lt1"/>
              </a:solidFill>
              <a:latin typeface="Proxima Nova"/>
              <a:ea typeface="Proxima Nova"/>
              <a:cs typeface="Proxima Nova"/>
              <a:sym typeface="Proxima Nova"/>
            </a:endParaRPr>
          </a:p>
          <a:p>
            <a:pPr indent="0" lvl="0" marL="0" rtl="0" algn="l">
              <a:lnSpc>
                <a:spcPct val="90000"/>
              </a:lnSpc>
              <a:spcBef>
                <a:spcPts val="0"/>
              </a:spcBef>
              <a:spcAft>
                <a:spcPts val="0"/>
              </a:spcAft>
              <a:buNone/>
            </a:pPr>
            <a:r>
              <a:rPr lang="en" sz="1200">
                <a:solidFill>
                  <a:schemeClr val="lt1"/>
                </a:solidFill>
                <a:latin typeface="Proxima Nova"/>
                <a:ea typeface="Proxima Nova"/>
                <a:cs typeface="Proxima Nova"/>
                <a:sym typeface="Proxima Nova"/>
              </a:rPr>
              <a:t>In 2023, women were significantly less likely to prioritize a return on investment when buying a home in comparison to men (51% vs. 71%). </a:t>
            </a:r>
            <a:endParaRPr sz="1200">
              <a:solidFill>
                <a:schemeClr val="lt1"/>
              </a:solidFill>
              <a:latin typeface="Proxima Nova"/>
              <a:ea typeface="Proxima Nova"/>
              <a:cs typeface="Proxima Nova"/>
              <a:sym typeface="Proxima Nova"/>
            </a:endParaRPr>
          </a:p>
          <a:p>
            <a:pPr indent="0" lvl="0" marL="0" rtl="0" algn="l">
              <a:lnSpc>
                <a:spcPct val="115000"/>
              </a:lnSpc>
              <a:spcBef>
                <a:spcPts val="0"/>
              </a:spcBef>
              <a:spcAft>
                <a:spcPts val="400"/>
              </a:spcAft>
              <a:buNone/>
            </a:pPr>
            <a:r>
              <a:t/>
            </a:r>
            <a:endParaRPr sz="1200">
              <a:solidFill>
                <a:schemeClr val="lt1"/>
              </a:solidFill>
              <a:latin typeface="Proxima Nova"/>
              <a:ea typeface="Proxima Nova"/>
              <a:cs typeface="Proxima Nova"/>
              <a:sym typeface="Proxima Nova"/>
            </a:endParaRPr>
          </a:p>
        </p:txBody>
      </p:sp>
      <p:sp>
        <p:nvSpPr>
          <p:cNvPr id="1312" name="Google Shape;1312;p282"/>
          <p:cNvSpPr/>
          <p:nvPr/>
        </p:nvSpPr>
        <p:spPr>
          <a:xfrm>
            <a:off x="1899200" y="2038550"/>
            <a:ext cx="1293600" cy="377400"/>
          </a:xfrm>
          <a:prstGeom prst="rect">
            <a:avLst/>
          </a:prstGeom>
          <a:solidFill>
            <a:srgbClr val="5D58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13" name="Google Shape;1313;p282"/>
          <p:cNvSpPr/>
          <p:nvPr/>
        </p:nvSpPr>
        <p:spPr>
          <a:xfrm>
            <a:off x="1899397" y="1616125"/>
            <a:ext cx="2273100" cy="377400"/>
          </a:xfrm>
          <a:prstGeom prst="rect">
            <a:avLst/>
          </a:prstGeom>
          <a:solidFill>
            <a:srgbClr val="1E1D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14" name="Google Shape;1314;p282"/>
          <p:cNvSpPr txBox="1"/>
          <p:nvPr/>
        </p:nvSpPr>
        <p:spPr>
          <a:xfrm>
            <a:off x="955953" y="3783289"/>
            <a:ext cx="4061400" cy="500100"/>
          </a:xfrm>
          <a:prstGeom prst="rect">
            <a:avLst/>
          </a:prstGeom>
          <a:noFill/>
          <a:ln>
            <a:noFill/>
          </a:ln>
        </p:spPr>
        <p:txBody>
          <a:bodyPr anchorCtr="0" anchor="t" bIns="34275" lIns="34275" spcFirstLastPara="1" rIns="34275" wrap="square" tIns="34275">
            <a:spAutoFit/>
          </a:bodyPr>
          <a:lstStyle/>
          <a:p>
            <a:pPr indent="0" lvl="0" marL="0" rtl="0" algn="ctr">
              <a:spcBef>
                <a:spcPts val="0"/>
              </a:spcBef>
              <a:spcAft>
                <a:spcPts val="0"/>
              </a:spcAft>
              <a:buNone/>
            </a:pPr>
            <a:r>
              <a:rPr b="1" lang="en">
                <a:solidFill>
                  <a:srgbClr val="1E1D5A"/>
                </a:solidFill>
                <a:latin typeface="Proxima Nova"/>
                <a:ea typeface="Proxima Nova"/>
                <a:cs typeface="Proxima Nova"/>
                <a:sym typeface="Proxima Nova"/>
              </a:rPr>
              <a:t>NextGen women are less likely to invest in non-retirement investments.</a:t>
            </a:r>
            <a:endParaRPr b="1">
              <a:solidFill>
                <a:srgbClr val="1E1D5A"/>
              </a:solidFill>
              <a:latin typeface="Proxima Nova"/>
              <a:ea typeface="Proxima Nova"/>
              <a:cs typeface="Proxima Nova"/>
              <a:sym typeface="Proxima Nova"/>
            </a:endParaRPr>
          </a:p>
        </p:txBody>
      </p:sp>
      <p:sp>
        <p:nvSpPr>
          <p:cNvPr id="1315" name="Google Shape;1315;p282"/>
          <p:cNvSpPr txBox="1"/>
          <p:nvPr/>
        </p:nvSpPr>
        <p:spPr>
          <a:xfrm>
            <a:off x="4236993" y="1996398"/>
            <a:ext cx="942300" cy="461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800"/>
              <a:buFont typeface="Arial"/>
              <a:buNone/>
            </a:pPr>
            <a:r>
              <a:rPr lang="en" sz="1800">
                <a:solidFill>
                  <a:srgbClr val="3E3E3E"/>
                </a:solidFill>
                <a:latin typeface="Proxima Nova Extrabold"/>
                <a:ea typeface="Proxima Nova Extrabold"/>
                <a:cs typeface="Proxima Nova Extrabold"/>
                <a:sym typeface="Proxima Nova Extrabold"/>
              </a:rPr>
              <a:t>39</a:t>
            </a:r>
            <a:r>
              <a:rPr i="0" lang="en" sz="1800" u="none" cap="none" strike="noStrike">
                <a:solidFill>
                  <a:srgbClr val="3E3E3E"/>
                </a:solidFill>
                <a:latin typeface="Proxima Nova Extrabold"/>
                <a:ea typeface="Proxima Nova Extrabold"/>
                <a:cs typeface="Proxima Nova Extrabold"/>
                <a:sym typeface="Proxima Nova Extrabold"/>
              </a:rPr>
              <a:t>%</a:t>
            </a:r>
            <a:endParaRPr i="0" sz="1800" u="none" cap="none" strike="noStrike">
              <a:solidFill>
                <a:srgbClr val="3E3E3E"/>
              </a:solidFill>
              <a:latin typeface="Proxima Nova Extrabold"/>
              <a:ea typeface="Proxima Nova Extrabold"/>
              <a:cs typeface="Proxima Nova Extrabold"/>
              <a:sym typeface="Proxima Nova Extrabold"/>
            </a:endParaRPr>
          </a:p>
        </p:txBody>
      </p:sp>
      <p:sp>
        <p:nvSpPr>
          <p:cNvPr id="1316" name="Google Shape;1316;p282"/>
          <p:cNvSpPr/>
          <p:nvPr/>
        </p:nvSpPr>
        <p:spPr>
          <a:xfrm>
            <a:off x="1914000" y="2650250"/>
            <a:ext cx="3250200" cy="3774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17" name="Google Shape;1317;p282"/>
          <p:cNvSpPr/>
          <p:nvPr/>
        </p:nvSpPr>
        <p:spPr>
          <a:xfrm>
            <a:off x="1884250" y="3072675"/>
            <a:ext cx="3280200" cy="3774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18" name="Google Shape;1318;p282"/>
          <p:cNvSpPr txBox="1"/>
          <p:nvPr/>
        </p:nvSpPr>
        <p:spPr>
          <a:xfrm>
            <a:off x="4222043" y="2608098"/>
            <a:ext cx="942300" cy="461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800"/>
              <a:buFont typeface="Arial"/>
              <a:buNone/>
            </a:pPr>
            <a:r>
              <a:rPr lang="en" sz="1800">
                <a:solidFill>
                  <a:srgbClr val="3E3E3E"/>
                </a:solidFill>
                <a:latin typeface="Proxima Nova Extrabold"/>
                <a:ea typeface="Proxima Nova Extrabold"/>
                <a:cs typeface="Proxima Nova Extrabold"/>
                <a:sym typeface="Proxima Nova Extrabold"/>
              </a:rPr>
              <a:t>72</a:t>
            </a:r>
            <a:r>
              <a:rPr i="0" lang="en" sz="1800" u="none" cap="none" strike="noStrike">
                <a:solidFill>
                  <a:srgbClr val="3E3E3E"/>
                </a:solidFill>
                <a:latin typeface="Proxima Nova Extrabold"/>
                <a:ea typeface="Proxima Nova Extrabold"/>
                <a:cs typeface="Proxima Nova Extrabold"/>
                <a:sym typeface="Proxima Nova Extrabold"/>
              </a:rPr>
              <a:t>%</a:t>
            </a:r>
            <a:endParaRPr i="0" sz="1800" u="none" cap="none" strike="noStrike">
              <a:solidFill>
                <a:srgbClr val="3E3E3E"/>
              </a:solidFill>
              <a:latin typeface="Proxima Nova Extrabold"/>
              <a:ea typeface="Proxima Nova Extrabold"/>
              <a:cs typeface="Proxima Nova Extrabold"/>
              <a:sym typeface="Proxima Nova Extrabold"/>
            </a:endParaRPr>
          </a:p>
        </p:txBody>
      </p:sp>
      <p:sp>
        <p:nvSpPr>
          <p:cNvPr id="1319" name="Google Shape;1319;p282"/>
          <p:cNvSpPr/>
          <p:nvPr/>
        </p:nvSpPr>
        <p:spPr>
          <a:xfrm>
            <a:off x="1884250" y="3072675"/>
            <a:ext cx="1749300" cy="377400"/>
          </a:xfrm>
          <a:prstGeom prst="rect">
            <a:avLst/>
          </a:prstGeom>
          <a:solidFill>
            <a:srgbClr val="5D58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20" name="Google Shape;1320;p282"/>
          <p:cNvSpPr/>
          <p:nvPr/>
        </p:nvSpPr>
        <p:spPr>
          <a:xfrm>
            <a:off x="1884250" y="2650250"/>
            <a:ext cx="2498400" cy="377400"/>
          </a:xfrm>
          <a:prstGeom prst="rect">
            <a:avLst/>
          </a:prstGeom>
          <a:solidFill>
            <a:srgbClr val="1E1D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21" name="Google Shape;1321;p282"/>
          <p:cNvSpPr txBox="1"/>
          <p:nvPr/>
        </p:nvSpPr>
        <p:spPr>
          <a:xfrm>
            <a:off x="4222043" y="3030523"/>
            <a:ext cx="942300" cy="461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800"/>
              <a:buFont typeface="Arial"/>
              <a:buNone/>
            </a:pPr>
            <a:r>
              <a:rPr lang="en" sz="1800">
                <a:solidFill>
                  <a:srgbClr val="3E3E3E"/>
                </a:solidFill>
                <a:latin typeface="Proxima Nova Extrabold"/>
                <a:ea typeface="Proxima Nova Extrabold"/>
                <a:cs typeface="Proxima Nova Extrabold"/>
                <a:sym typeface="Proxima Nova Extrabold"/>
              </a:rPr>
              <a:t>51</a:t>
            </a:r>
            <a:r>
              <a:rPr i="0" lang="en" sz="1800" u="none" cap="none" strike="noStrike">
                <a:solidFill>
                  <a:srgbClr val="3E3E3E"/>
                </a:solidFill>
                <a:latin typeface="Proxima Nova Extrabold"/>
                <a:ea typeface="Proxima Nova Extrabold"/>
                <a:cs typeface="Proxima Nova Extrabold"/>
                <a:sym typeface="Proxima Nova Extrabold"/>
              </a:rPr>
              <a:t>%</a:t>
            </a:r>
            <a:endParaRPr i="0" sz="1800" u="none" cap="none" strike="noStrike">
              <a:solidFill>
                <a:srgbClr val="3E3E3E"/>
              </a:solidFill>
              <a:latin typeface="Proxima Nova Extrabold"/>
              <a:ea typeface="Proxima Nova Extrabold"/>
              <a:cs typeface="Proxima Nova Extrabold"/>
              <a:sym typeface="Proxima Nova Extrabold"/>
            </a:endParaRPr>
          </a:p>
        </p:txBody>
      </p:sp>
      <p:sp>
        <p:nvSpPr>
          <p:cNvPr id="1322" name="Google Shape;1322;p282"/>
          <p:cNvSpPr/>
          <p:nvPr/>
        </p:nvSpPr>
        <p:spPr>
          <a:xfrm>
            <a:off x="3505200" y="1283425"/>
            <a:ext cx="166500" cy="166500"/>
          </a:xfrm>
          <a:prstGeom prst="rect">
            <a:avLst/>
          </a:prstGeom>
          <a:solidFill>
            <a:srgbClr val="1E1D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282"/>
          <p:cNvSpPr/>
          <p:nvPr/>
        </p:nvSpPr>
        <p:spPr>
          <a:xfrm>
            <a:off x="4382650" y="1283425"/>
            <a:ext cx="166500" cy="166500"/>
          </a:xfrm>
          <a:prstGeom prst="rect">
            <a:avLst/>
          </a:prstGeom>
          <a:solidFill>
            <a:srgbClr val="5D5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82"/>
          <p:cNvSpPr txBox="1"/>
          <p:nvPr/>
        </p:nvSpPr>
        <p:spPr>
          <a:xfrm>
            <a:off x="3690767" y="1185459"/>
            <a:ext cx="545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Proxima Nova"/>
                <a:ea typeface="Proxima Nova"/>
                <a:cs typeface="Proxima Nova"/>
                <a:sym typeface="Proxima Nova"/>
              </a:rPr>
              <a:t>Men</a:t>
            </a:r>
            <a:endParaRPr sz="1200">
              <a:latin typeface="Proxima Nova"/>
              <a:ea typeface="Proxima Nova"/>
              <a:cs typeface="Proxima Nova"/>
              <a:sym typeface="Proxima Nova"/>
            </a:endParaRPr>
          </a:p>
        </p:txBody>
      </p:sp>
      <p:sp>
        <p:nvSpPr>
          <p:cNvPr id="1325" name="Google Shape;1325;p282"/>
          <p:cNvSpPr txBox="1"/>
          <p:nvPr/>
        </p:nvSpPr>
        <p:spPr>
          <a:xfrm>
            <a:off x="4582854" y="1182025"/>
            <a:ext cx="1038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Proxima Nova"/>
                <a:ea typeface="Proxima Nova"/>
                <a:cs typeface="Proxima Nova"/>
                <a:sym typeface="Proxima Nova"/>
              </a:rPr>
              <a:t>Women</a:t>
            </a:r>
            <a:endParaRPr sz="1200">
              <a:latin typeface="Proxima Nova"/>
              <a:ea typeface="Proxima Nova"/>
              <a:cs typeface="Proxima Nova"/>
              <a:sym typeface="Proxima Nova"/>
            </a:endParaRPr>
          </a:p>
        </p:txBody>
      </p:sp>
      <p:sp>
        <p:nvSpPr>
          <p:cNvPr id="1326" name="Google Shape;1326;p282"/>
          <p:cNvSpPr txBox="1"/>
          <p:nvPr/>
        </p:nvSpPr>
        <p:spPr>
          <a:xfrm>
            <a:off x="608199" y="1640300"/>
            <a:ext cx="12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Proxima Nova"/>
                <a:ea typeface="Proxima Nova"/>
                <a:cs typeface="Proxima Nova"/>
                <a:sym typeface="Proxima Nova"/>
              </a:rPr>
              <a:t>Investing in the stock market and other non-retirement</a:t>
            </a:r>
            <a:endParaRPr sz="1200">
              <a:latin typeface="Proxima Nova"/>
              <a:ea typeface="Proxima Nova"/>
              <a:cs typeface="Proxima Nova"/>
              <a:sym typeface="Proxima Nova"/>
            </a:endParaRPr>
          </a:p>
        </p:txBody>
      </p:sp>
      <p:sp>
        <p:nvSpPr>
          <p:cNvPr id="1327" name="Google Shape;1327;p282"/>
          <p:cNvSpPr txBox="1"/>
          <p:nvPr/>
        </p:nvSpPr>
        <p:spPr>
          <a:xfrm>
            <a:off x="608199" y="2679488"/>
            <a:ext cx="1226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Proxima Nova"/>
                <a:ea typeface="Proxima Nova"/>
                <a:cs typeface="Proxima Nova"/>
                <a:sym typeface="Proxima Nova"/>
              </a:rPr>
              <a:t>Prioritize resale value when home shopping </a:t>
            </a:r>
            <a:endParaRPr sz="1200">
              <a:latin typeface="Proxima Nova"/>
              <a:ea typeface="Proxima Nova"/>
              <a:cs typeface="Proxima Nova"/>
              <a:sym typeface="Proxima Nova"/>
            </a:endParaRPr>
          </a:p>
        </p:txBody>
      </p:sp>
      <p:sp>
        <p:nvSpPr>
          <p:cNvPr id="1328" name="Google Shape;1328;p282"/>
          <p:cNvSpPr txBox="1"/>
          <p:nvPr/>
        </p:nvSpPr>
        <p:spPr>
          <a:xfrm>
            <a:off x="422299" y="511963"/>
            <a:ext cx="6598800" cy="683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3600">
                <a:solidFill>
                  <a:srgbClr val="292460"/>
                </a:solidFill>
                <a:latin typeface="Anton"/>
                <a:ea typeface="Anton"/>
                <a:cs typeface="Anton"/>
                <a:sym typeface="Anton"/>
              </a:rPr>
              <a:t>Investments</a:t>
            </a:r>
            <a:endParaRPr b="1" sz="3600">
              <a:solidFill>
                <a:srgbClr val="292460"/>
              </a:solidFill>
              <a:latin typeface="Anton"/>
              <a:ea typeface="Anton"/>
              <a:cs typeface="Anton"/>
              <a:sym typeface="Anton"/>
            </a:endParaRPr>
          </a:p>
        </p:txBody>
      </p:sp>
      <p:sp>
        <p:nvSpPr>
          <p:cNvPr id="1329" name="Google Shape;1329;p282"/>
          <p:cNvSpPr txBox="1"/>
          <p:nvPr/>
        </p:nvSpPr>
        <p:spPr>
          <a:xfrm>
            <a:off x="440275" y="250825"/>
            <a:ext cx="3000000" cy="572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a:solidFill>
                  <a:schemeClr val="lt1"/>
                </a:solidFill>
                <a:highlight>
                  <a:srgbClr val="5C57C5"/>
                </a:highlight>
                <a:latin typeface="Proxima Nova"/>
                <a:ea typeface="Proxima Nova"/>
                <a:cs typeface="Proxima Nova"/>
                <a:sym typeface="Proxima Nova"/>
              </a:rPr>
              <a:t>NextGen Women</a:t>
            </a:r>
            <a:endParaRPr b="1">
              <a:solidFill>
                <a:schemeClr val="lt1"/>
              </a:solidFill>
              <a:highlight>
                <a:srgbClr val="5C57C5"/>
              </a:highlight>
              <a:latin typeface="Proxima Nova"/>
              <a:ea typeface="Proxima Nova"/>
              <a:cs typeface="Proxima Nova"/>
              <a:sym typeface="Proxima Nova"/>
            </a:endParaRPr>
          </a:p>
          <a:p>
            <a:pPr indent="0" lvl="0" marL="0" rtl="0" algn="l">
              <a:lnSpc>
                <a:spcPct val="90000"/>
              </a:lnSpc>
              <a:spcBef>
                <a:spcPts val="0"/>
              </a:spcBef>
              <a:spcAft>
                <a:spcPts val="0"/>
              </a:spcAft>
              <a:buNone/>
            </a:pPr>
            <a:r>
              <a:t/>
            </a:r>
            <a:endParaRPr b="1">
              <a:solidFill>
                <a:schemeClr val="lt1"/>
              </a:solidFill>
              <a:highlight>
                <a:srgbClr val="5C57C5"/>
              </a:highlight>
              <a:latin typeface="Proxima Nova"/>
              <a:ea typeface="Proxima Nova"/>
              <a:cs typeface="Proxima Nova"/>
              <a:sym typeface="Proxima Nova"/>
            </a:endParaRPr>
          </a:p>
        </p:txBody>
      </p:sp>
      <p:grpSp>
        <p:nvGrpSpPr>
          <p:cNvPr id="1330" name="Google Shape;1330;p282"/>
          <p:cNvGrpSpPr/>
          <p:nvPr/>
        </p:nvGrpSpPr>
        <p:grpSpPr>
          <a:xfrm>
            <a:off x="226154" y="4763754"/>
            <a:ext cx="2026761" cy="238502"/>
            <a:chOff x="603078" y="12703345"/>
            <a:chExt cx="5404696" cy="636005"/>
          </a:xfrm>
        </p:grpSpPr>
        <p:sp>
          <p:nvSpPr>
            <p:cNvPr id="1331" name="Google Shape;1331;p282"/>
            <p:cNvSpPr txBox="1"/>
            <p:nvPr/>
          </p:nvSpPr>
          <p:spPr>
            <a:xfrm>
              <a:off x="603078" y="12703350"/>
              <a:ext cx="3765900" cy="636000"/>
            </a:xfrm>
            <a:prstGeom prst="rect">
              <a:avLst/>
            </a:prstGeom>
            <a:noFill/>
            <a:ln>
              <a:noFill/>
            </a:ln>
          </p:spPr>
          <p:txBody>
            <a:bodyPr anchorCtr="0" anchor="t" bIns="34275" lIns="34275" spcFirstLastPara="1" rIns="34275" wrap="square" tIns="34275">
              <a:spAutoFit/>
            </a:bodyPr>
            <a:lstStyle/>
            <a:p>
              <a:pPr indent="0" lvl="0" marL="0" rtl="0" algn="l">
                <a:spcBef>
                  <a:spcPts val="0"/>
                </a:spcBef>
                <a:spcAft>
                  <a:spcPts val="0"/>
                </a:spcAft>
                <a:buNone/>
              </a:pPr>
              <a:r>
                <a:rPr lang="en" sz="1100">
                  <a:solidFill>
                    <a:srgbClr val="1F1F5B"/>
                  </a:solidFill>
                  <a:latin typeface="Anton"/>
                  <a:ea typeface="Anton"/>
                  <a:cs typeface="Anton"/>
                  <a:sym typeface="Anton"/>
                </a:rPr>
                <a:t>Kristin Messerli  </a:t>
              </a:r>
              <a:r>
                <a:rPr lang="en" sz="1100">
                  <a:solidFill>
                    <a:srgbClr val="1F1F5B"/>
                  </a:solidFill>
                  <a:latin typeface="Proxima Nova"/>
                  <a:ea typeface="Proxima Nova"/>
                  <a:cs typeface="Proxima Nova"/>
                  <a:sym typeface="Proxima Nova"/>
                </a:rPr>
                <a:t>|</a:t>
              </a:r>
              <a:endParaRPr sz="1100">
                <a:solidFill>
                  <a:srgbClr val="1F1F5B"/>
                </a:solidFill>
                <a:latin typeface="Proxima Nova"/>
                <a:ea typeface="Proxima Nova"/>
                <a:cs typeface="Proxima Nova"/>
                <a:sym typeface="Proxima Nova"/>
              </a:endParaRPr>
            </a:p>
          </p:txBody>
        </p:sp>
        <p:pic>
          <p:nvPicPr>
            <p:cNvPr descr="Google Shape;551;p115" id="1332" name="Google Shape;1332;p282"/>
            <p:cNvPicPr preferRelativeResize="0"/>
            <p:nvPr/>
          </p:nvPicPr>
          <p:blipFill rotWithShape="1">
            <a:blip r:embed="rId3">
              <a:alphaModFix/>
            </a:blip>
            <a:srcRect b="0" l="0" r="0" t="0"/>
            <a:stretch/>
          </p:blipFill>
          <p:spPr>
            <a:xfrm>
              <a:off x="3568575" y="12703345"/>
              <a:ext cx="2439199" cy="444260"/>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6" name="Shape 1336"/>
        <p:cNvGrpSpPr/>
        <p:nvPr/>
      </p:nvGrpSpPr>
      <p:grpSpPr>
        <a:xfrm>
          <a:off x="0" y="0"/>
          <a:ext cx="0" cy="0"/>
          <a:chOff x="0" y="0"/>
          <a:chExt cx="0" cy="0"/>
        </a:xfrm>
      </p:grpSpPr>
      <p:pic>
        <p:nvPicPr>
          <p:cNvPr id="1337" name="Google Shape;1337;p283"/>
          <p:cNvPicPr preferRelativeResize="0"/>
          <p:nvPr/>
        </p:nvPicPr>
        <p:blipFill rotWithShape="1">
          <a:blip r:embed="rId3">
            <a:alphaModFix/>
          </a:blip>
          <a:srcRect b="79429" l="67558" r="0" t="0"/>
          <a:stretch/>
        </p:blipFill>
        <p:spPr>
          <a:xfrm>
            <a:off x="6588893" y="0"/>
            <a:ext cx="2588957" cy="923400"/>
          </a:xfrm>
          <a:prstGeom prst="rect">
            <a:avLst/>
          </a:prstGeom>
          <a:noFill/>
          <a:ln>
            <a:noFill/>
          </a:ln>
        </p:spPr>
      </p:pic>
      <p:pic>
        <p:nvPicPr>
          <p:cNvPr id="1338" name="Google Shape;1338;p283"/>
          <p:cNvPicPr preferRelativeResize="0"/>
          <p:nvPr/>
        </p:nvPicPr>
        <p:blipFill rotWithShape="1">
          <a:blip r:embed="rId4">
            <a:alphaModFix/>
          </a:blip>
          <a:srcRect b="29832" l="7929" r="46961" t="29596"/>
          <a:stretch/>
        </p:blipFill>
        <p:spPr>
          <a:xfrm>
            <a:off x="4626400" y="1708875"/>
            <a:ext cx="3517200" cy="1779451"/>
          </a:xfrm>
          <a:prstGeom prst="rect">
            <a:avLst/>
          </a:prstGeom>
          <a:noFill/>
          <a:ln>
            <a:noFill/>
          </a:ln>
        </p:spPr>
      </p:pic>
      <p:sp>
        <p:nvSpPr>
          <p:cNvPr id="1339" name="Google Shape;1339;p283"/>
          <p:cNvSpPr/>
          <p:nvPr/>
        </p:nvSpPr>
        <p:spPr>
          <a:xfrm>
            <a:off x="5061075" y="2422100"/>
            <a:ext cx="728400" cy="369900"/>
          </a:xfrm>
          <a:prstGeom prst="rect">
            <a:avLst/>
          </a:prstGeom>
          <a:solidFill>
            <a:srgbClr val="F1F3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83"/>
          <p:cNvSpPr/>
          <p:nvPr/>
        </p:nvSpPr>
        <p:spPr>
          <a:xfrm>
            <a:off x="6983900" y="2422100"/>
            <a:ext cx="728400" cy="369900"/>
          </a:xfrm>
          <a:prstGeom prst="rect">
            <a:avLst/>
          </a:prstGeom>
          <a:solidFill>
            <a:srgbClr val="F1F3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83"/>
          <p:cNvSpPr txBox="1"/>
          <p:nvPr/>
        </p:nvSpPr>
        <p:spPr>
          <a:xfrm>
            <a:off x="4755950" y="3716925"/>
            <a:ext cx="41562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400"/>
              </a:spcAft>
              <a:buNone/>
            </a:pPr>
            <a:r>
              <a:rPr lang="en" sz="1200">
                <a:solidFill>
                  <a:schemeClr val="dk1"/>
                </a:solidFill>
                <a:latin typeface="Proxima Nova"/>
                <a:ea typeface="Proxima Nova"/>
                <a:cs typeface="Proxima Nova"/>
                <a:sym typeface="Proxima Nova"/>
              </a:rPr>
              <a:t>In 2020 and 2023, NextGen women reported their uncertainty about the process as a major barrier to homeownership.</a:t>
            </a:r>
            <a:endParaRPr sz="1200">
              <a:solidFill>
                <a:schemeClr val="dk1"/>
              </a:solidFill>
              <a:latin typeface="Proxima Nova"/>
              <a:ea typeface="Proxima Nova"/>
              <a:cs typeface="Proxima Nova"/>
              <a:sym typeface="Proxima Nova"/>
            </a:endParaRPr>
          </a:p>
        </p:txBody>
      </p:sp>
      <p:sp>
        <p:nvSpPr>
          <p:cNvPr id="1342" name="Google Shape;1342;p283"/>
          <p:cNvSpPr txBox="1"/>
          <p:nvPr/>
        </p:nvSpPr>
        <p:spPr>
          <a:xfrm>
            <a:off x="5091273" y="2260050"/>
            <a:ext cx="1434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1E1D5A"/>
                </a:solidFill>
                <a:latin typeface="Anton"/>
                <a:ea typeface="Anton"/>
                <a:cs typeface="Anton"/>
                <a:sym typeface="Anton"/>
              </a:rPr>
              <a:t>40</a:t>
            </a:r>
            <a:r>
              <a:rPr lang="en" sz="2400">
                <a:solidFill>
                  <a:srgbClr val="1E1D5A"/>
                </a:solidFill>
                <a:latin typeface="Anton"/>
                <a:ea typeface="Anton"/>
                <a:cs typeface="Anton"/>
                <a:sym typeface="Anton"/>
              </a:rPr>
              <a:t>%</a:t>
            </a:r>
            <a:endParaRPr sz="2400">
              <a:solidFill>
                <a:srgbClr val="1E1D5A"/>
              </a:solidFill>
              <a:latin typeface="Anton"/>
              <a:ea typeface="Anton"/>
              <a:cs typeface="Anton"/>
              <a:sym typeface="Anton"/>
            </a:endParaRPr>
          </a:p>
        </p:txBody>
      </p:sp>
      <p:sp>
        <p:nvSpPr>
          <p:cNvPr id="1343" name="Google Shape;1343;p283"/>
          <p:cNvSpPr txBox="1"/>
          <p:nvPr/>
        </p:nvSpPr>
        <p:spPr>
          <a:xfrm>
            <a:off x="6944698" y="2260050"/>
            <a:ext cx="1434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1E1D5A"/>
                </a:solidFill>
                <a:latin typeface="Anton"/>
                <a:ea typeface="Anton"/>
                <a:cs typeface="Anton"/>
                <a:sym typeface="Anton"/>
              </a:rPr>
              <a:t>30</a:t>
            </a:r>
            <a:r>
              <a:rPr lang="en" sz="2400">
                <a:solidFill>
                  <a:srgbClr val="1E1D5A"/>
                </a:solidFill>
                <a:latin typeface="Anton"/>
                <a:ea typeface="Anton"/>
                <a:cs typeface="Anton"/>
                <a:sym typeface="Anton"/>
              </a:rPr>
              <a:t>%</a:t>
            </a:r>
            <a:endParaRPr sz="2400">
              <a:solidFill>
                <a:srgbClr val="1E1D5A"/>
              </a:solidFill>
              <a:latin typeface="Anton"/>
              <a:ea typeface="Anton"/>
              <a:cs typeface="Anton"/>
              <a:sym typeface="Anton"/>
            </a:endParaRPr>
          </a:p>
        </p:txBody>
      </p:sp>
      <p:sp>
        <p:nvSpPr>
          <p:cNvPr id="1344" name="Google Shape;1344;p283"/>
          <p:cNvSpPr txBox="1"/>
          <p:nvPr/>
        </p:nvSpPr>
        <p:spPr>
          <a:xfrm>
            <a:off x="6251685" y="2412450"/>
            <a:ext cx="37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E1D5A"/>
                </a:solidFill>
                <a:latin typeface="Anton"/>
                <a:ea typeface="Anton"/>
                <a:cs typeface="Anton"/>
                <a:sym typeface="Anton"/>
              </a:rPr>
              <a:t>vs</a:t>
            </a:r>
            <a:endParaRPr>
              <a:solidFill>
                <a:srgbClr val="1E1D5A"/>
              </a:solidFill>
              <a:latin typeface="Anton"/>
              <a:ea typeface="Anton"/>
              <a:cs typeface="Anton"/>
              <a:sym typeface="Anton"/>
            </a:endParaRPr>
          </a:p>
        </p:txBody>
      </p:sp>
      <p:sp>
        <p:nvSpPr>
          <p:cNvPr id="1345" name="Google Shape;1345;p283"/>
          <p:cNvSpPr txBox="1"/>
          <p:nvPr/>
        </p:nvSpPr>
        <p:spPr>
          <a:xfrm>
            <a:off x="1829125" y="299400"/>
            <a:ext cx="5310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Anton"/>
                <a:ea typeface="Anton"/>
                <a:cs typeface="Anton"/>
                <a:sym typeface="Anton"/>
              </a:rPr>
              <a:t>NextGen women are less confident in where to begin the home buying process</a:t>
            </a:r>
            <a:endParaRPr sz="2400">
              <a:latin typeface="Anton"/>
              <a:ea typeface="Anton"/>
              <a:cs typeface="Anton"/>
              <a:sym typeface="Anton"/>
            </a:endParaRPr>
          </a:p>
        </p:txBody>
      </p:sp>
      <p:sp>
        <p:nvSpPr>
          <p:cNvPr id="1346" name="Google Shape;1346;p283"/>
          <p:cNvSpPr txBox="1"/>
          <p:nvPr/>
        </p:nvSpPr>
        <p:spPr>
          <a:xfrm>
            <a:off x="5169350" y="2724605"/>
            <a:ext cx="728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latin typeface="Proxima Nova"/>
                <a:ea typeface="Proxima Nova"/>
                <a:cs typeface="Proxima Nova"/>
                <a:sym typeface="Proxima Nova"/>
              </a:rPr>
              <a:t>women</a:t>
            </a:r>
            <a:endParaRPr b="1" sz="1100">
              <a:latin typeface="Proxima Nova"/>
              <a:ea typeface="Proxima Nova"/>
              <a:cs typeface="Proxima Nova"/>
              <a:sym typeface="Proxima Nova"/>
            </a:endParaRPr>
          </a:p>
        </p:txBody>
      </p:sp>
      <p:sp>
        <p:nvSpPr>
          <p:cNvPr id="1347" name="Google Shape;1347;p283"/>
          <p:cNvSpPr txBox="1"/>
          <p:nvPr/>
        </p:nvSpPr>
        <p:spPr>
          <a:xfrm>
            <a:off x="6983900" y="2726658"/>
            <a:ext cx="728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latin typeface="Proxima Nova"/>
                <a:ea typeface="Proxima Nova"/>
                <a:cs typeface="Proxima Nova"/>
                <a:sym typeface="Proxima Nova"/>
              </a:rPr>
              <a:t>men</a:t>
            </a:r>
            <a:endParaRPr b="1" sz="1100">
              <a:latin typeface="Proxima Nova"/>
              <a:ea typeface="Proxima Nova"/>
              <a:cs typeface="Proxima Nova"/>
              <a:sym typeface="Proxima Nova"/>
            </a:endParaRPr>
          </a:p>
        </p:txBody>
      </p:sp>
      <p:sp>
        <p:nvSpPr>
          <p:cNvPr id="1348" name="Google Shape;1348;p283"/>
          <p:cNvSpPr txBox="1"/>
          <p:nvPr/>
        </p:nvSpPr>
        <p:spPr>
          <a:xfrm>
            <a:off x="4792975" y="3367950"/>
            <a:ext cx="3801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595959"/>
                </a:solidFill>
                <a:latin typeface="Proxima Nova"/>
                <a:ea typeface="Proxima Nova"/>
                <a:cs typeface="Proxima Nova"/>
                <a:sym typeface="Proxima Nova"/>
              </a:rPr>
              <a:t>NextGen Homebuyer Report, Oct 2023, n=250</a:t>
            </a:r>
            <a:endParaRPr sz="900">
              <a:solidFill>
                <a:srgbClr val="595959"/>
              </a:solidFill>
              <a:latin typeface="Proxima Nova"/>
              <a:ea typeface="Proxima Nova"/>
              <a:cs typeface="Proxima Nova"/>
              <a:sym typeface="Proxima Nova"/>
            </a:endParaRPr>
          </a:p>
        </p:txBody>
      </p:sp>
      <p:pic>
        <p:nvPicPr>
          <p:cNvPr id="1349" name="Google Shape;1349;p283"/>
          <p:cNvPicPr preferRelativeResize="0"/>
          <p:nvPr/>
        </p:nvPicPr>
        <p:blipFill rotWithShape="1">
          <a:blip r:embed="rId5">
            <a:alphaModFix/>
          </a:blip>
          <a:srcRect b="0" l="41701" r="0" t="0"/>
          <a:stretch/>
        </p:blipFill>
        <p:spPr>
          <a:xfrm flipH="1">
            <a:off x="-8474" y="838650"/>
            <a:ext cx="4471474" cy="4314376"/>
          </a:xfrm>
          <a:prstGeom prst="rect">
            <a:avLst/>
          </a:prstGeom>
          <a:noFill/>
          <a:ln>
            <a:noFill/>
          </a:ln>
        </p:spPr>
      </p:pic>
      <p:sp>
        <p:nvSpPr>
          <p:cNvPr id="1350" name="Google Shape;1350;p283"/>
          <p:cNvSpPr txBox="1"/>
          <p:nvPr/>
        </p:nvSpPr>
        <p:spPr>
          <a:xfrm>
            <a:off x="973350" y="1968625"/>
            <a:ext cx="2760300" cy="247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a:solidFill>
                  <a:srgbClr val="3E3E3E"/>
                </a:solidFill>
                <a:latin typeface="Proxima Nova"/>
                <a:ea typeface="Proxima Nova"/>
                <a:cs typeface="Proxima Nova"/>
                <a:sym typeface="Proxima Nova"/>
              </a:rPr>
              <a:t>“I think in the past, </a:t>
            </a:r>
            <a:endParaRPr b="1" sz="1500">
              <a:solidFill>
                <a:srgbClr val="3E3E3E"/>
              </a:solidFill>
              <a:latin typeface="Proxima Nova"/>
              <a:ea typeface="Proxima Nova"/>
              <a:cs typeface="Proxima Nova"/>
              <a:sym typeface="Proxima Nova"/>
            </a:endParaRPr>
          </a:p>
          <a:p>
            <a:pPr indent="0" lvl="0" marL="457200" rtl="0" algn="l">
              <a:lnSpc>
                <a:spcPct val="115000"/>
              </a:lnSpc>
              <a:spcBef>
                <a:spcPts val="400"/>
              </a:spcBef>
              <a:spcAft>
                <a:spcPts val="0"/>
              </a:spcAft>
              <a:buNone/>
            </a:pPr>
            <a:r>
              <a:rPr b="1" lang="en" sz="1500">
                <a:solidFill>
                  <a:srgbClr val="3E3E3E"/>
                </a:solidFill>
                <a:latin typeface="Proxima Nova"/>
                <a:ea typeface="Proxima Nova"/>
                <a:cs typeface="Proxima Nova"/>
                <a:sym typeface="Proxima Nova"/>
              </a:rPr>
              <a:t>there hasn’t been a lot    </a:t>
            </a:r>
            <a:endParaRPr b="1" sz="1500">
              <a:solidFill>
                <a:srgbClr val="3E3E3E"/>
              </a:solidFill>
              <a:latin typeface="Proxima Nova"/>
              <a:ea typeface="Proxima Nova"/>
              <a:cs typeface="Proxima Nova"/>
              <a:sym typeface="Proxima Nova"/>
            </a:endParaRPr>
          </a:p>
          <a:p>
            <a:pPr indent="0" lvl="0" marL="457200" rtl="0" algn="l">
              <a:lnSpc>
                <a:spcPct val="115000"/>
              </a:lnSpc>
              <a:spcBef>
                <a:spcPts val="400"/>
              </a:spcBef>
              <a:spcAft>
                <a:spcPts val="0"/>
              </a:spcAft>
              <a:buNone/>
            </a:pPr>
            <a:r>
              <a:rPr b="1" lang="en" sz="1500">
                <a:solidFill>
                  <a:srgbClr val="3E3E3E"/>
                </a:solidFill>
                <a:latin typeface="Proxima Nova"/>
                <a:ea typeface="Proxima Nova"/>
                <a:cs typeface="Proxima Nova"/>
                <a:sym typeface="Proxima Nova"/>
              </a:rPr>
              <a:t>   of transparency </a:t>
            </a:r>
            <a:endParaRPr b="1" sz="1500">
              <a:solidFill>
                <a:srgbClr val="3E3E3E"/>
              </a:solidFill>
              <a:latin typeface="Proxima Nova"/>
              <a:ea typeface="Proxima Nova"/>
              <a:cs typeface="Proxima Nova"/>
              <a:sym typeface="Proxima Nova"/>
            </a:endParaRPr>
          </a:p>
          <a:p>
            <a:pPr indent="0" lvl="0" marL="457200" rtl="0" algn="l">
              <a:lnSpc>
                <a:spcPct val="115000"/>
              </a:lnSpc>
              <a:spcBef>
                <a:spcPts val="400"/>
              </a:spcBef>
              <a:spcAft>
                <a:spcPts val="0"/>
              </a:spcAft>
              <a:buNone/>
            </a:pPr>
            <a:r>
              <a:rPr lang="en" sz="1500">
                <a:solidFill>
                  <a:srgbClr val="3E3E3E"/>
                </a:solidFill>
                <a:latin typeface="Proxima Nova"/>
                <a:ea typeface="Proxima Nova"/>
                <a:cs typeface="Proxima Nova"/>
                <a:sym typeface="Proxima Nova"/>
              </a:rPr>
              <a:t>     about the process </a:t>
            </a:r>
            <a:br>
              <a:rPr lang="en" sz="1500">
                <a:solidFill>
                  <a:srgbClr val="3E3E3E"/>
                </a:solidFill>
                <a:latin typeface="Proxima Nova"/>
                <a:ea typeface="Proxima Nova"/>
                <a:cs typeface="Proxima Nova"/>
                <a:sym typeface="Proxima Nova"/>
              </a:rPr>
            </a:br>
            <a:r>
              <a:rPr lang="en" sz="1500">
                <a:solidFill>
                  <a:srgbClr val="3E3E3E"/>
                </a:solidFill>
                <a:latin typeface="Proxima Nova"/>
                <a:ea typeface="Proxima Nova"/>
                <a:cs typeface="Proxima Nova"/>
                <a:sym typeface="Proxima Nova"/>
              </a:rPr>
              <a:t>     and there’s just so </a:t>
            </a:r>
            <a:br>
              <a:rPr lang="en" sz="1500">
                <a:solidFill>
                  <a:srgbClr val="3E3E3E"/>
                </a:solidFill>
                <a:latin typeface="Proxima Nova"/>
                <a:ea typeface="Proxima Nova"/>
                <a:cs typeface="Proxima Nova"/>
                <a:sym typeface="Proxima Nova"/>
              </a:rPr>
            </a:br>
            <a:r>
              <a:rPr lang="en" sz="1500">
                <a:solidFill>
                  <a:srgbClr val="3E3E3E"/>
                </a:solidFill>
                <a:latin typeface="Proxima Nova"/>
                <a:ea typeface="Proxima Nova"/>
                <a:cs typeface="Proxima Nova"/>
                <a:sym typeface="Proxima Nova"/>
              </a:rPr>
              <a:t>     many steps that are </a:t>
            </a:r>
            <a:br>
              <a:rPr lang="en" sz="1500">
                <a:solidFill>
                  <a:srgbClr val="3E3E3E"/>
                </a:solidFill>
                <a:latin typeface="Proxima Nova"/>
                <a:ea typeface="Proxima Nova"/>
                <a:cs typeface="Proxima Nova"/>
                <a:sym typeface="Proxima Nova"/>
              </a:rPr>
            </a:br>
            <a:r>
              <a:rPr lang="en" sz="1500">
                <a:solidFill>
                  <a:srgbClr val="3E3E3E"/>
                </a:solidFill>
                <a:latin typeface="Proxima Nova"/>
                <a:ea typeface="Proxima Nova"/>
                <a:cs typeface="Proxima Nova"/>
                <a:sym typeface="Proxima Nova"/>
              </a:rPr>
              <a:t>     really intimidating. </a:t>
            </a:r>
            <a:endParaRPr sz="1500">
              <a:solidFill>
                <a:srgbClr val="3E3E3E"/>
              </a:solidFill>
              <a:latin typeface="Proxima Nova"/>
              <a:ea typeface="Proxima Nova"/>
              <a:cs typeface="Proxima Nova"/>
              <a:sym typeface="Proxima Nova"/>
            </a:endParaRPr>
          </a:p>
          <a:p>
            <a:pPr indent="-323850" lvl="0" marL="1371600" rtl="0" algn="l">
              <a:lnSpc>
                <a:spcPct val="115000"/>
              </a:lnSpc>
              <a:spcBef>
                <a:spcPts val="400"/>
              </a:spcBef>
              <a:spcAft>
                <a:spcPts val="0"/>
              </a:spcAft>
              <a:buClr>
                <a:srgbClr val="3E3E3E"/>
              </a:buClr>
              <a:buSzPts val="1500"/>
              <a:buFont typeface="Proxima Nova"/>
              <a:buChar char="-"/>
            </a:pPr>
            <a:r>
              <a:rPr lang="en" sz="1500">
                <a:solidFill>
                  <a:srgbClr val="3E3E3E"/>
                </a:solidFill>
                <a:latin typeface="Proxima Nova"/>
                <a:ea typeface="Proxima Nova"/>
                <a:cs typeface="Proxima Nova"/>
                <a:sym typeface="Proxima Nova"/>
              </a:rPr>
              <a:t>Reina, 31</a:t>
            </a:r>
            <a:endParaRPr sz="1500">
              <a:solidFill>
                <a:srgbClr val="3E3E3E"/>
              </a:solidFill>
              <a:latin typeface="Proxima Nova"/>
              <a:ea typeface="Proxima Nova"/>
              <a:cs typeface="Proxima Nova"/>
              <a:sym typeface="Proxima Nova"/>
            </a:endParaRPr>
          </a:p>
        </p:txBody>
      </p:sp>
      <p:sp>
        <p:nvSpPr>
          <p:cNvPr id="1351" name="Google Shape;1351;p283"/>
          <p:cNvSpPr txBox="1"/>
          <p:nvPr/>
        </p:nvSpPr>
        <p:spPr>
          <a:xfrm>
            <a:off x="4730850" y="1306050"/>
            <a:ext cx="3412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latin typeface="Proxima Nova"/>
                <a:ea typeface="Proxima Nova"/>
                <a:cs typeface="Proxima Nova"/>
                <a:sym typeface="Proxima Nova"/>
              </a:rPr>
              <a:t>“I don't know where to start the process of buying a home.”</a:t>
            </a:r>
            <a:endParaRPr b="1" sz="1200">
              <a:latin typeface="Proxima Nova"/>
              <a:ea typeface="Proxima Nova"/>
              <a:cs typeface="Proxima Nova"/>
              <a:sym typeface="Proxima Nova"/>
            </a:endParaRPr>
          </a:p>
        </p:txBody>
      </p:sp>
      <p:grpSp>
        <p:nvGrpSpPr>
          <p:cNvPr id="1352" name="Google Shape;1352;p283"/>
          <p:cNvGrpSpPr/>
          <p:nvPr/>
        </p:nvGrpSpPr>
        <p:grpSpPr>
          <a:xfrm>
            <a:off x="6869992" y="4739629"/>
            <a:ext cx="2026761" cy="238502"/>
            <a:chOff x="603078" y="12703345"/>
            <a:chExt cx="5404696" cy="636005"/>
          </a:xfrm>
        </p:grpSpPr>
        <p:sp>
          <p:nvSpPr>
            <p:cNvPr id="1353" name="Google Shape;1353;p283"/>
            <p:cNvSpPr txBox="1"/>
            <p:nvPr/>
          </p:nvSpPr>
          <p:spPr>
            <a:xfrm>
              <a:off x="603078" y="12703350"/>
              <a:ext cx="3765900" cy="636000"/>
            </a:xfrm>
            <a:prstGeom prst="rect">
              <a:avLst/>
            </a:prstGeom>
            <a:noFill/>
            <a:ln>
              <a:noFill/>
            </a:ln>
          </p:spPr>
          <p:txBody>
            <a:bodyPr anchorCtr="0" anchor="t" bIns="34275" lIns="34275" spcFirstLastPara="1" rIns="34275" wrap="square" tIns="34275">
              <a:spAutoFit/>
            </a:bodyPr>
            <a:lstStyle/>
            <a:p>
              <a:pPr indent="0" lvl="0" marL="0" rtl="0" algn="l">
                <a:spcBef>
                  <a:spcPts val="0"/>
                </a:spcBef>
                <a:spcAft>
                  <a:spcPts val="0"/>
                </a:spcAft>
                <a:buNone/>
              </a:pPr>
              <a:r>
                <a:rPr lang="en" sz="1100">
                  <a:solidFill>
                    <a:srgbClr val="1F1F5B"/>
                  </a:solidFill>
                  <a:latin typeface="Anton"/>
                  <a:ea typeface="Anton"/>
                  <a:cs typeface="Anton"/>
                  <a:sym typeface="Anton"/>
                </a:rPr>
                <a:t>Kristin Messerli  </a:t>
              </a:r>
              <a:r>
                <a:rPr lang="en" sz="1100">
                  <a:solidFill>
                    <a:srgbClr val="1F1F5B"/>
                  </a:solidFill>
                  <a:latin typeface="Proxima Nova"/>
                  <a:ea typeface="Proxima Nova"/>
                  <a:cs typeface="Proxima Nova"/>
                  <a:sym typeface="Proxima Nova"/>
                </a:rPr>
                <a:t>|</a:t>
              </a:r>
              <a:endParaRPr sz="1100">
                <a:solidFill>
                  <a:srgbClr val="1F1F5B"/>
                </a:solidFill>
                <a:latin typeface="Proxima Nova"/>
                <a:ea typeface="Proxima Nova"/>
                <a:cs typeface="Proxima Nova"/>
                <a:sym typeface="Proxima Nova"/>
              </a:endParaRPr>
            </a:p>
          </p:txBody>
        </p:sp>
        <p:pic>
          <p:nvPicPr>
            <p:cNvPr descr="Google Shape;551;p115" id="1354" name="Google Shape;1354;p283"/>
            <p:cNvPicPr preferRelativeResize="0"/>
            <p:nvPr/>
          </p:nvPicPr>
          <p:blipFill rotWithShape="1">
            <a:blip r:embed="rId6">
              <a:alphaModFix/>
            </a:blip>
            <a:srcRect b="0" l="0" r="0" t="0"/>
            <a:stretch/>
          </p:blipFill>
          <p:spPr>
            <a:xfrm>
              <a:off x="3568575" y="12703345"/>
              <a:ext cx="2439199" cy="444260"/>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EF"/>
        </a:solidFill>
      </p:bgPr>
    </p:bg>
    <p:spTree>
      <p:nvGrpSpPr>
        <p:cNvPr id="1358" name="Shape 1358"/>
        <p:cNvGrpSpPr/>
        <p:nvPr/>
      </p:nvGrpSpPr>
      <p:grpSpPr>
        <a:xfrm>
          <a:off x="0" y="0"/>
          <a:ext cx="0" cy="0"/>
          <a:chOff x="0" y="0"/>
          <a:chExt cx="0" cy="0"/>
        </a:xfrm>
      </p:grpSpPr>
      <p:sp>
        <p:nvSpPr>
          <p:cNvPr id="1359" name="Google Shape;1359;p284"/>
          <p:cNvSpPr/>
          <p:nvPr/>
        </p:nvSpPr>
        <p:spPr>
          <a:xfrm>
            <a:off x="6058750" y="0"/>
            <a:ext cx="2898000" cy="5143500"/>
          </a:xfrm>
          <a:prstGeom prst="rect">
            <a:avLst/>
          </a:prstGeom>
          <a:solidFill>
            <a:srgbClr val="5C5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84"/>
          <p:cNvSpPr/>
          <p:nvPr/>
        </p:nvSpPr>
        <p:spPr>
          <a:xfrm>
            <a:off x="5930450" y="112050"/>
            <a:ext cx="2898000" cy="4863300"/>
          </a:xfrm>
          <a:prstGeom prst="rect">
            <a:avLst/>
          </a:prstGeom>
          <a:solidFill>
            <a:srgbClr val="1E1D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84"/>
          <p:cNvSpPr txBox="1"/>
          <p:nvPr/>
        </p:nvSpPr>
        <p:spPr>
          <a:xfrm>
            <a:off x="6191775" y="542050"/>
            <a:ext cx="2498400" cy="424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lt1"/>
                </a:solidFill>
                <a:latin typeface="Proxima Nova"/>
                <a:ea typeface="Proxima Nova"/>
                <a:cs typeface="Proxima Nova"/>
                <a:sym typeface="Proxima Nova"/>
              </a:rPr>
              <a:t>NextGen women were more likely to report a lack of confidence in where to begin the home buying process as compared with men.</a:t>
            </a:r>
            <a:endParaRPr sz="1800">
              <a:solidFill>
                <a:schemeClr val="lt1"/>
              </a:solidFill>
              <a:latin typeface="Proxima Nova"/>
              <a:ea typeface="Proxima Nova"/>
              <a:cs typeface="Proxima Nova"/>
              <a:sym typeface="Proxima Nova"/>
            </a:endParaRPr>
          </a:p>
          <a:p>
            <a:pPr indent="0" lvl="0" marL="0" rtl="0" algn="l">
              <a:lnSpc>
                <a:spcPct val="115000"/>
              </a:lnSpc>
              <a:spcBef>
                <a:spcPts val="400"/>
              </a:spcBef>
              <a:spcAft>
                <a:spcPts val="0"/>
              </a:spcAft>
              <a:buNone/>
            </a:pPr>
            <a:r>
              <a:t/>
            </a:r>
            <a:endParaRPr sz="1500">
              <a:solidFill>
                <a:schemeClr val="lt1"/>
              </a:solidFill>
              <a:latin typeface="Proxima Nova"/>
              <a:ea typeface="Proxima Nova"/>
              <a:cs typeface="Proxima Nova"/>
              <a:sym typeface="Proxima Nova"/>
            </a:endParaRPr>
          </a:p>
          <a:p>
            <a:pPr indent="0" lvl="0" marL="0" rtl="0" algn="l">
              <a:lnSpc>
                <a:spcPct val="115000"/>
              </a:lnSpc>
              <a:spcBef>
                <a:spcPts val="400"/>
              </a:spcBef>
              <a:spcAft>
                <a:spcPts val="400"/>
              </a:spcAft>
              <a:buNone/>
            </a:pPr>
            <a:r>
              <a:rPr lang="en" sz="1200">
                <a:solidFill>
                  <a:schemeClr val="lt1"/>
                </a:solidFill>
                <a:latin typeface="Proxima Nova"/>
                <a:ea typeface="Proxima Nova"/>
                <a:cs typeface="Proxima Nova"/>
                <a:sym typeface="Proxima Nova"/>
              </a:rPr>
              <a:t>Women reported a fear of being taken advantage of as a primary reason for not turning to a financial advisor (2020), and only 47% said they have the financial advice and support they need to achieve their goals (2022).</a:t>
            </a:r>
            <a:endParaRPr sz="1200">
              <a:solidFill>
                <a:schemeClr val="lt1"/>
              </a:solidFill>
              <a:latin typeface="Proxima Nova"/>
              <a:ea typeface="Proxima Nova"/>
              <a:cs typeface="Proxima Nova"/>
              <a:sym typeface="Proxima Nova"/>
            </a:endParaRPr>
          </a:p>
        </p:txBody>
      </p:sp>
      <p:sp>
        <p:nvSpPr>
          <p:cNvPr id="1362" name="Google Shape;1362;p284"/>
          <p:cNvSpPr/>
          <p:nvPr/>
        </p:nvSpPr>
        <p:spPr>
          <a:xfrm>
            <a:off x="1306600" y="2451850"/>
            <a:ext cx="728400" cy="369900"/>
          </a:xfrm>
          <a:prstGeom prst="rect">
            <a:avLst/>
          </a:prstGeom>
          <a:solidFill>
            <a:srgbClr val="F1F3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84"/>
          <p:cNvSpPr/>
          <p:nvPr/>
        </p:nvSpPr>
        <p:spPr>
          <a:xfrm>
            <a:off x="3464875" y="2434950"/>
            <a:ext cx="728400" cy="369900"/>
          </a:xfrm>
          <a:prstGeom prst="rect">
            <a:avLst/>
          </a:prstGeom>
          <a:solidFill>
            <a:srgbClr val="F1F3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84"/>
          <p:cNvSpPr txBox="1"/>
          <p:nvPr/>
        </p:nvSpPr>
        <p:spPr>
          <a:xfrm>
            <a:off x="1374023" y="2281338"/>
            <a:ext cx="1434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1E1D5A"/>
                </a:solidFill>
                <a:latin typeface="Anton"/>
                <a:ea typeface="Anton"/>
                <a:cs typeface="Anton"/>
                <a:sym typeface="Anton"/>
              </a:rPr>
              <a:t>58</a:t>
            </a:r>
            <a:r>
              <a:rPr lang="en" sz="2400">
                <a:solidFill>
                  <a:srgbClr val="1E1D5A"/>
                </a:solidFill>
                <a:latin typeface="Anton"/>
                <a:ea typeface="Anton"/>
                <a:cs typeface="Anton"/>
                <a:sym typeface="Anton"/>
              </a:rPr>
              <a:t>%</a:t>
            </a:r>
            <a:endParaRPr sz="2400">
              <a:solidFill>
                <a:srgbClr val="1E1D5A"/>
              </a:solidFill>
              <a:latin typeface="Anton"/>
              <a:ea typeface="Anton"/>
              <a:cs typeface="Anton"/>
              <a:sym typeface="Anton"/>
            </a:endParaRPr>
          </a:p>
        </p:txBody>
      </p:sp>
      <p:sp>
        <p:nvSpPr>
          <p:cNvPr id="1365" name="Google Shape;1365;p284"/>
          <p:cNvSpPr txBox="1"/>
          <p:nvPr/>
        </p:nvSpPr>
        <p:spPr>
          <a:xfrm>
            <a:off x="4180111" y="2281350"/>
            <a:ext cx="1434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1E1D5A"/>
                </a:solidFill>
                <a:latin typeface="Anton"/>
                <a:ea typeface="Anton"/>
                <a:cs typeface="Anton"/>
                <a:sym typeface="Anton"/>
              </a:rPr>
              <a:t>69</a:t>
            </a:r>
            <a:r>
              <a:rPr lang="en" sz="2400">
                <a:solidFill>
                  <a:srgbClr val="1E1D5A"/>
                </a:solidFill>
                <a:latin typeface="Anton"/>
                <a:ea typeface="Anton"/>
                <a:cs typeface="Anton"/>
                <a:sym typeface="Anton"/>
              </a:rPr>
              <a:t>%</a:t>
            </a:r>
            <a:endParaRPr sz="2400">
              <a:solidFill>
                <a:srgbClr val="1E1D5A"/>
              </a:solidFill>
              <a:latin typeface="Anton"/>
              <a:ea typeface="Anton"/>
              <a:cs typeface="Anton"/>
              <a:sym typeface="Anton"/>
            </a:endParaRPr>
          </a:p>
        </p:txBody>
      </p:sp>
      <p:grpSp>
        <p:nvGrpSpPr>
          <p:cNvPr id="1366" name="Google Shape;1366;p284"/>
          <p:cNvGrpSpPr/>
          <p:nvPr/>
        </p:nvGrpSpPr>
        <p:grpSpPr>
          <a:xfrm>
            <a:off x="226154" y="4763754"/>
            <a:ext cx="2026761" cy="238502"/>
            <a:chOff x="603078" y="12703345"/>
            <a:chExt cx="5404696" cy="636005"/>
          </a:xfrm>
        </p:grpSpPr>
        <p:sp>
          <p:nvSpPr>
            <p:cNvPr id="1367" name="Google Shape;1367;p284"/>
            <p:cNvSpPr txBox="1"/>
            <p:nvPr/>
          </p:nvSpPr>
          <p:spPr>
            <a:xfrm>
              <a:off x="603078" y="12703350"/>
              <a:ext cx="3765900" cy="636000"/>
            </a:xfrm>
            <a:prstGeom prst="rect">
              <a:avLst/>
            </a:prstGeom>
            <a:noFill/>
            <a:ln>
              <a:noFill/>
            </a:ln>
          </p:spPr>
          <p:txBody>
            <a:bodyPr anchorCtr="0" anchor="t" bIns="34275" lIns="34275" spcFirstLastPara="1" rIns="34275" wrap="square" tIns="34275">
              <a:spAutoFit/>
            </a:bodyPr>
            <a:lstStyle/>
            <a:p>
              <a:pPr indent="0" lvl="0" marL="0" rtl="0" algn="l">
                <a:spcBef>
                  <a:spcPts val="0"/>
                </a:spcBef>
                <a:spcAft>
                  <a:spcPts val="0"/>
                </a:spcAft>
                <a:buNone/>
              </a:pPr>
              <a:r>
                <a:rPr lang="en" sz="1100">
                  <a:solidFill>
                    <a:srgbClr val="1F1F5B"/>
                  </a:solidFill>
                  <a:latin typeface="Anton"/>
                  <a:ea typeface="Anton"/>
                  <a:cs typeface="Anton"/>
                  <a:sym typeface="Anton"/>
                </a:rPr>
                <a:t>Kristin Messerli  </a:t>
              </a:r>
              <a:r>
                <a:rPr lang="en" sz="1100">
                  <a:solidFill>
                    <a:srgbClr val="1F1F5B"/>
                  </a:solidFill>
                  <a:latin typeface="Proxima Nova"/>
                  <a:ea typeface="Proxima Nova"/>
                  <a:cs typeface="Proxima Nova"/>
                  <a:sym typeface="Proxima Nova"/>
                </a:rPr>
                <a:t>|</a:t>
              </a:r>
              <a:endParaRPr sz="1100">
                <a:solidFill>
                  <a:srgbClr val="1F1F5B"/>
                </a:solidFill>
                <a:latin typeface="Proxima Nova"/>
                <a:ea typeface="Proxima Nova"/>
                <a:cs typeface="Proxima Nova"/>
                <a:sym typeface="Proxima Nova"/>
              </a:endParaRPr>
            </a:p>
          </p:txBody>
        </p:sp>
        <p:pic>
          <p:nvPicPr>
            <p:cNvPr descr="Google Shape;551;p115" id="1368" name="Google Shape;1368;p284"/>
            <p:cNvPicPr preferRelativeResize="0"/>
            <p:nvPr/>
          </p:nvPicPr>
          <p:blipFill rotWithShape="1">
            <a:blip r:embed="rId3">
              <a:alphaModFix/>
            </a:blip>
            <a:srcRect b="0" l="0" r="0" t="0"/>
            <a:stretch/>
          </p:blipFill>
          <p:spPr>
            <a:xfrm>
              <a:off x="3568575" y="12703345"/>
              <a:ext cx="2439199" cy="444260"/>
            </a:xfrm>
            <a:prstGeom prst="rect">
              <a:avLst/>
            </a:prstGeom>
            <a:noFill/>
            <a:ln>
              <a:noFill/>
            </a:ln>
          </p:spPr>
        </p:pic>
      </p:grpSp>
      <p:sp>
        <p:nvSpPr>
          <p:cNvPr id="1369" name="Google Shape;1369;p284"/>
          <p:cNvSpPr txBox="1"/>
          <p:nvPr/>
        </p:nvSpPr>
        <p:spPr>
          <a:xfrm>
            <a:off x="434999" y="641938"/>
            <a:ext cx="6598800" cy="683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3600">
                <a:solidFill>
                  <a:srgbClr val="292460"/>
                </a:solidFill>
                <a:latin typeface="Anton"/>
                <a:ea typeface="Anton"/>
                <a:cs typeface="Anton"/>
                <a:sym typeface="Anton"/>
              </a:rPr>
              <a:t>Financial Knowledge</a:t>
            </a:r>
            <a:endParaRPr b="1" sz="3600">
              <a:solidFill>
                <a:srgbClr val="292460"/>
              </a:solidFill>
              <a:latin typeface="Anton"/>
              <a:ea typeface="Anton"/>
              <a:cs typeface="Anton"/>
              <a:sym typeface="Anton"/>
            </a:endParaRPr>
          </a:p>
        </p:txBody>
      </p:sp>
      <p:sp>
        <p:nvSpPr>
          <p:cNvPr id="1370" name="Google Shape;1370;p284"/>
          <p:cNvSpPr txBox="1"/>
          <p:nvPr/>
        </p:nvSpPr>
        <p:spPr>
          <a:xfrm>
            <a:off x="452975" y="380800"/>
            <a:ext cx="30000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a:solidFill>
                  <a:schemeClr val="lt1"/>
                </a:solidFill>
                <a:highlight>
                  <a:srgbClr val="5C57C5"/>
                </a:highlight>
                <a:latin typeface="Proxima Nova"/>
                <a:ea typeface="Proxima Nova"/>
                <a:cs typeface="Proxima Nova"/>
                <a:sym typeface="Proxima Nova"/>
              </a:rPr>
              <a:t>NextGen Women</a:t>
            </a:r>
            <a:endParaRPr b="1">
              <a:solidFill>
                <a:schemeClr val="lt1"/>
              </a:solidFill>
              <a:highlight>
                <a:srgbClr val="5C57C5"/>
              </a:highlight>
              <a:latin typeface="Proxima Nova"/>
              <a:ea typeface="Proxima Nova"/>
              <a:cs typeface="Proxima Nova"/>
              <a:sym typeface="Proxima Nova"/>
            </a:endParaRPr>
          </a:p>
        </p:txBody>
      </p:sp>
      <p:sp>
        <p:nvSpPr>
          <p:cNvPr id="1371" name="Google Shape;1371;p284"/>
          <p:cNvSpPr txBox="1"/>
          <p:nvPr/>
        </p:nvSpPr>
        <p:spPr>
          <a:xfrm>
            <a:off x="1376425" y="2758338"/>
            <a:ext cx="15822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292460"/>
                </a:solidFill>
                <a:latin typeface="Proxima Nova"/>
                <a:ea typeface="Proxima Nova"/>
                <a:cs typeface="Proxima Nova"/>
                <a:sym typeface="Proxima Nova"/>
              </a:rPr>
              <a:t>of women say they are confident in their knowledge about personal finance</a:t>
            </a:r>
            <a:endParaRPr sz="1100">
              <a:solidFill>
                <a:srgbClr val="292460"/>
              </a:solidFill>
              <a:latin typeface="Proxima Nova"/>
              <a:ea typeface="Proxima Nova"/>
              <a:cs typeface="Proxima Nova"/>
              <a:sym typeface="Proxima Nova"/>
            </a:endParaRPr>
          </a:p>
          <a:p>
            <a:pPr indent="0" lvl="0" marL="0" rtl="0" algn="l">
              <a:spcBef>
                <a:spcPts val="0"/>
              </a:spcBef>
              <a:spcAft>
                <a:spcPts val="0"/>
              </a:spcAft>
              <a:buNone/>
            </a:pPr>
            <a:r>
              <a:t/>
            </a:r>
            <a:endParaRPr sz="4400">
              <a:solidFill>
                <a:srgbClr val="292460"/>
              </a:solidFill>
              <a:latin typeface="Proxima Nova"/>
              <a:ea typeface="Proxima Nova"/>
              <a:cs typeface="Proxima Nova"/>
              <a:sym typeface="Proxima Nova"/>
            </a:endParaRPr>
          </a:p>
        </p:txBody>
      </p:sp>
      <p:pic>
        <p:nvPicPr>
          <p:cNvPr id="1372" name="Google Shape;1372;p284"/>
          <p:cNvPicPr preferRelativeResize="0"/>
          <p:nvPr/>
        </p:nvPicPr>
        <p:blipFill rotWithShape="1">
          <a:blip r:embed="rId4">
            <a:alphaModFix/>
          </a:blip>
          <a:srcRect b="52805" l="7534" r="67842" t="28400"/>
          <a:stretch/>
        </p:blipFill>
        <p:spPr>
          <a:xfrm>
            <a:off x="311422" y="2281350"/>
            <a:ext cx="1061852" cy="455849"/>
          </a:xfrm>
          <a:prstGeom prst="rect">
            <a:avLst/>
          </a:prstGeom>
          <a:noFill/>
          <a:ln>
            <a:noFill/>
          </a:ln>
        </p:spPr>
      </p:pic>
      <p:pic>
        <p:nvPicPr>
          <p:cNvPr id="1373" name="Google Shape;1373;p284"/>
          <p:cNvPicPr preferRelativeResize="0"/>
          <p:nvPr/>
        </p:nvPicPr>
        <p:blipFill rotWithShape="1">
          <a:blip r:embed="rId4">
            <a:alphaModFix/>
          </a:blip>
          <a:srcRect b="35423" l="12717" r="82692" t="45783"/>
          <a:stretch/>
        </p:blipFill>
        <p:spPr>
          <a:xfrm>
            <a:off x="320252" y="2694812"/>
            <a:ext cx="197903" cy="455844"/>
          </a:xfrm>
          <a:prstGeom prst="rect">
            <a:avLst/>
          </a:prstGeom>
          <a:noFill/>
          <a:ln>
            <a:noFill/>
          </a:ln>
        </p:spPr>
      </p:pic>
      <p:pic>
        <p:nvPicPr>
          <p:cNvPr id="1374" name="Google Shape;1374;p284"/>
          <p:cNvPicPr preferRelativeResize="0"/>
          <p:nvPr/>
        </p:nvPicPr>
        <p:blipFill rotWithShape="1">
          <a:blip r:embed="rId4">
            <a:alphaModFix/>
          </a:blip>
          <a:srcRect b="35421" l="21967" r="67635" t="45784"/>
          <a:stretch/>
        </p:blipFill>
        <p:spPr>
          <a:xfrm>
            <a:off x="529452" y="2694800"/>
            <a:ext cx="448348" cy="455849"/>
          </a:xfrm>
          <a:prstGeom prst="rect">
            <a:avLst/>
          </a:prstGeom>
          <a:noFill/>
          <a:ln>
            <a:noFill/>
          </a:ln>
        </p:spPr>
      </p:pic>
      <p:pic>
        <p:nvPicPr>
          <p:cNvPr id="1375" name="Google Shape;1375;p284"/>
          <p:cNvPicPr preferRelativeResize="0"/>
          <p:nvPr/>
        </p:nvPicPr>
        <p:blipFill rotWithShape="1">
          <a:blip r:embed="rId4">
            <a:alphaModFix/>
          </a:blip>
          <a:srcRect b="35423" l="21966" r="67636" t="45783"/>
          <a:stretch/>
        </p:blipFill>
        <p:spPr>
          <a:xfrm>
            <a:off x="924917" y="2693832"/>
            <a:ext cx="448358" cy="455844"/>
          </a:xfrm>
          <a:prstGeom prst="rect">
            <a:avLst/>
          </a:prstGeom>
          <a:noFill/>
          <a:ln>
            <a:noFill/>
          </a:ln>
        </p:spPr>
      </p:pic>
      <p:pic>
        <p:nvPicPr>
          <p:cNvPr id="1376" name="Google Shape;1376;p284"/>
          <p:cNvPicPr preferRelativeResize="0"/>
          <p:nvPr/>
        </p:nvPicPr>
        <p:blipFill rotWithShape="1">
          <a:blip r:embed="rId5">
            <a:alphaModFix/>
          </a:blip>
          <a:srcRect b="52939" l="33382" r="39553" t="26150"/>
          <a:stretch/>
        </p:blipFill>
        <p:spPr>
          <a:xfrm>
            <a:off x="3006424" y="2239600"/>
            <a:ext cx="1136799" cy="494050"/>
          </a:xfrm>
          <a:prstGeom prst="rect">
            <a:avLst/>
          </a:prstGeom>
          <a:noFill/>
          <a:ln>
            <a:noFill/>
          </a:ln>
        </p:spPr>
      </p:pic>
      <p:pic>
        <p:nvPicPr>
          <p:cNvPr id="1377" name="Google Shape;1377;p284"/>
          <p:cNvPicPr preferRelativeResize="0"/>
          <p:nvPr/>
        </p:nvPicPr>
        <p:blipFill rotWithShape="1">
          <a:blip r:embed="rId5">
            <a:alphaModFix/>
          </a:blip>
          <a:srcRect b="35658" l="40202" r="47093" t="46283"/>
          <a:stretch/>
        </p:blipFill>
        <p:spPr>
          <a:xfrm>
            <a:off x="3130812" y="2691120"/>
            <a:ext cx="533647" cy="426675"/>
          </a:xfrm>
          <a:prstGeom prst="rect">
            <a:avLst/>
          </a:prstGeom>
          <a:noFill/>
          <a:ln>
            <a:noFill/>
          </a:ln>
        </p:spPr>
      </p:pic>
      <p:pic>
        <p:nvPicPr>
          <p:cNvPr id="1378" name="Google Shape;1378;p284"/>
          <p:cNvPicPr preferRelativeResize="0"/>
          <p:nvPr/>
        </p:nvPicPr>
        <p:blipFill rotWithShape="1">
          <a:blip r:embed="rId5">
            <a:alphaModFix/>
          </a:blip>
          <a:srcRect b="35658" l="50302" r="36993" t="46283"/>
          <a:stretch/>
        </p:blipFill>
        <p:spPr>
          <a:xfrm>
            <a:off x="3551475" y="2691120"/>
            <a:ext cx="533647" cy="426675"/>
          </a:xfrm>
          <a:prstGeom prst="rect">
            <a:avLst/>
          </a:prstGeom>
          <a:noFill/>
          <a:ln>
            <a:noFill/>
          </a:ln>
        </p:spPr>
      </p:pic>
      <p:pic>
        <p:nvPicPr>
          <p:cNvPr id="1379" name="Google Shape;1379;p284"/>
          <p:cNvPicPr preferRelativeResize="0"/>
          <p:nvPr/>
        </p:nvPicPr>
        <p:blipFill rotWithShape="1">
          <a:blip r:embed="rId5">
            <a:alphaModFix/>
          </a:blip>
          <a:srcRect b="35658" l="50302" r="44958" t="46283"/>
          <a:stretch/>
        </p:blipFill>
        <p:spPr>
          <a:xfrm>
            <a:off x="3944154" y="2697409"/>
            <a:ext cx="199076" cy="426675"/>
          </a:xfrm>
          <a:prstGeom prst="rect">
            <a:avLst/>
          </a:prstGeom>
          <a:noFill/>
          <a:ln>
            <a:noFill/>
          </a:ln>
        </p:spPr>
      </p:pic>
      <p:sp>
        <p:nvSpPr>
          <p:cNvPr id="1380" name="Google Shape;1380;p284"/>
          <p:cNvSpPr txBox="1"/>
          <p:nvPr/>
        </p:nvSpPr>
        <p:spPr>
          <a:xfrm>
            <a:off x="4177975" y="2758351"/>
            <a:ext cx="15822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292460"/>
                </a:solidFill>
                <a:latin typeface="Proxima Nova"/>
                <a:ea typeface="Proxima Nova"/>
                <a:cs typeface="Proxima Nova"/>
                <a:sym typeface="Proxima Nova"/>
              </a:rPr>
              <a:t>of men say they are confident in their knowledge about personal finance</a:t>
            </a:r>
            <a:endParaRPr sz="4400">
              <a:solidFill>
                <a:srgbClr val="292460"/>
              </a:solidFill>
              <a:latin typeface="Proxima Nova"/>
              <a:ea typeface="Proxima Nova"/>
              <a:cs typeface="Proxima Nova"/>
              <a:sym typeface="Proxima Nova"/>
            </a:endParaRPr>
          </a:p>
        </p:txBody>
      </p:sp>
      <p:sp>
        <p:nvSpPr>
          <p:cNvPr id="1381" name="Google Shape;1381;p284"/>
          <p:cNvSpPr txBox="1"/>
          <p:nvPr/>
        </p:nvSpPr>
        <p:spPr>
          <a:xfrm>
            <a:off x="709625" y="1582363"/>
            <a:ext cx="4363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Proxima Nova"/>
                <a:ea typeface="Proxima Nova"/>
                <a:cs typeface="Proxima Nova"/>
                <a:sym typeface="Proxima Nova"/>
              </a:rPr>
              <a:t>Confidence in knowledge of personal finance</a:t>
            </a:r>
            <a:endParaRPr b="1">
              <a:latin typeface="Proxima Nova"/>
              <a:ea typeface="Proxima Nova"/>
              <a:cs typeface="Proxima Nova"/>
              <a:sym typeface="Proxima Nova"/>
            </a:endParaRPr>
          </a:p>
        </p:txBody>
      </p:sp>
      <p:sp>
        <p:nvSpPr>
          <p:cNvPr id="1382" name="Google Shape;1382;p284"/>
          <p:cNvSpPr txBox="1"/>
          <p:nvPr/>
        </p:nvSpPr>
        <p:spPr>
          <a:xfrm>
            <a:off x="190675" y="4362725"/>
            <a:ext cx="3801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595959"/>
                </a:solidFill>
                <a:latin typeface="Proxima Nova"/>
                <a:ea typeface="Proxima Nova"/>
                <a:cs typeface="Proxima Nova"/>
                <a:sym typeface="Proxima Nova"/>
              </a:rPr>
              <a:t>NextGen Homebuyer Report, Oct 2022, n=1,000</a:t>
            </a:r>
            <a:endParaRPr sz="900">
              <a:solidFill>
                <a:srgbClr val="595959"/>
              </a:solidFill>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1F5B"/>
        </a:solidFill>
      </p:bgPr>
    </p:bg>
    <p:spTree>
      <p:nvGrpSpPr>
        <p:cNvPr id="1386" name="Shape 1386"/>
        <p:cNvGrpSpPr/>
        <p:nvPr/>
      </p:nvGrpSpPr>
      <p:grpSpPr>
        <a:xfrm>
          <a:off x="0" y="0"/>
          <a:ext cx="0" cy="0"/>
          <a:chOff x="0" y="0"/>
          <a:chExt cx="0" cy="0"/>
        </a:xfrm>
      </p:grpSpPr>
      <p:sp>
        <p:nvSpPr>
          <p:cNvPr id="1387" name="Google Shape;1387;p285"/>
          <p:cNvSpPr txBox="1"/>
          <p:nvPr>
            <p:ph type="title"/>
          </p:nvPr>
        </p:nvSpPr>
        <p:spPr>
          <a:xfrm>
            <a:off x="457200" y="1857234"/>
            <a:ext cx="8229600" cy="2224200"/>
          </a:xfrm>
          <a:prstGeom prst="rect">
            <a:avLst/>
          </a:prstGeom>
          <a:noFill/>
          <a:ln>
            <a:noFill/>
          </a:ln>
        </p:spPr>
        <p:txBody>
          <a:bodyPr anchorCtr="0" anchor="ctr" bIns="19050" lIns="19050" spcFirstLastPara="1" rIns="19050" wrap="square" tIns="19050">
            <a:normAutofit/>
          </a:bodyPr>
          <a:lstStyle/>
          <a:p>
            <a:pPr indent="0" lvl="0" marL="0" rtl="0" algn="l">
              <a:lnSpc>
                <a:spcPct val="100000"/>
              </a:lnSpc>
              <a:spcBef>
                <a:spcPts val="0"/>
              </a:spcBef>
              <a:spcAft>
                <a:spcPts val="0"/>
              </a:spcAft>
              <a:buClr>
                <a:srgbClr val="FFFFFF"/>
              </a:buClr>
              <a:buSzPts val="5300"/>
              <a:buFont typeface="Arial"/>
              <a:buNone/>
            </a:pPr>
            <a:r>
              <a:rPr lang="en">
                <a:solidFill>
                  <a:srgbClr val="B1F1EF"/>
                </a:solidFill>
                <a:latin typeface="Anton"/>
                <a:ea typeface="Anton"/>
                <a:cs typeface="Anton"/>
                <a:sym typeface="Anton"/>
              </a:rPr>
              <a:t>Winning business by empowering women</a:t>
            </a:r>
            <a:endParaRPr>
              <a:solidFill>
                <a:srgbClr val="B1F1EF"/>
              </a:solidFill>
              <a:latin typeface="Anton"/>
              <a:ea typeface="Anton"/>
              <a:cs typeface="Anton"/>
              <a:sym typeface="Anton"/>
            </a:endParaRPr>
          </a:p>
        </p:txBody>
      </p:sp>
      <p:sp>
        <p:nvSpPr>
          <p:cNvPr id="1388" name="Google Shape;1388;p285"/>
          <p:cNvSpPr txBox="1"/>
          <p:nvPr/>
        </p:nvSpPr>
        <p:spPr>
          <a:xfrm>
            <a:off x="383001" y="1838172"/>
            <a:ext cx="5870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FDFFFC"/>
              </a:buClr>
              <a:buSzPts val="1400"/>
              <a:buFont typeface="Helvetica Neue"/>
              <a:buNone/>
            </a:pPr>
            <a:r>
              <a:rPr b="1" i="0" lang="en" sz="1400" u="none" cap="none" strike="noStrike">
                <a:solidFill>
                  <a:srgbClr val="B1F1EF"/>
                </a:solidFill>
                <a:latin typeface="Proxima Nova"/>
                <a:ea typeface="Proxima Nova"/>
                <a:cs typeface="Proxima Nova"/>
                <a:sym typeface="Proxima Nova"/>
              </a:rPr>
              <a:t>SECTION </a:t>
            </a:r>
            <a:r>
              <a:rPr b="1" lang="en">
                <a:solidFill>
                  <a:srgbClr val="B1F1EF"/>
                </a:solidFill>
                <a:latin typeface="Proxima Nova"/>
                <a:ea typeface="Proxima Nova"/>
                <a:cs typeface="Proxima Nova"/>
                <a:sym typeface="Proxima Nova"/>
              </a:rPr>
              <a:t>3</a:t>
            </a:r>
            <a:endParaRPr b="0" i="0" sz="500" u="none" cap="none" strike="noStrike">
              <a:solidFill>
                <a:srgbClr val="B1F1EF"/>
              </a:solidFill>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C57C5"/>
        </a:solidFill>
      </p:bgPr>
    </p:bg>
    <p:spTree>
      <p:nvGrpSpPr>
        <p:cNvPr id="1392" name="Shape 1392"/>
        <p:cNvGrpSpPr/>
        <p:nvPr/>
      </p:nvGrpSpPr>
      <p:grpSpPr>
        <a:xfrm>
          <a:off x="0" y="0"/>
          <a:ext cx="0" cy="0"/>
          <a:chOff x="0" y="0"/>
          <a:chExt cx="0" cy="0"/>
        </a:xfrm>
      </p:grpSpPr>
      <p:sp>
        <p:nvSpPr>
          <p:cNvPr id="1393" name="Google Shape;1393;p286"/>
          <p:cNvSpPr txBox="1"/>
          <p:nvPr/>
        </p:nvSpPr>
        <p:spPr>
          <a:xfrm>
            <a:off x="783675" y="1398875"/>
            <a:ext cx="4224000" cy="1747500"/>
          </a:xfrm>
          <a:prstGeom prst="rect">
            <a:avLst/>
          </a:prstGeom>
          <a:noFill/>
          <a:ln>
            <a:noFill/>
          </a:ln>
        </p:spPr>
        <p:txBody>
          <a:bodyPr anchorCtr="0" anchor="t" bIns="35275" lIns="35275" spcFirstLastPara="1" rIns="35275" wrap="square" tIns="35275">
            <a:noAutofit/>
          </a:bodyPr>
          <a:lstStyle/>
          <a:p>
            <a:pPr indent="0" lvl="0" marL="0" rtl="0" algn="l">
              <a:lnSpc>
                <a:spcPct val="100000"/>
              </a:lnSpc>
              <a:spcBef>
                <a:spcPts val="0"/>
              </a:spcBef>
              <a:spcAft>
                <a:spcPts val="0"/>
              </a:spcAft>
              <a:buNone/>
            </a:pPr>
            <a:r>
              <a:rPr lang="en" sz="3200">
                <a:solidFill>
                  <a:srgbClr val="FFFFFF"/>
                </a:solidFill>
                <a:latin typeface="Anton"/>
                <a:ea typeface="Anton"/>
                <a:cs typeface="Anton"/>
                <a:sym typeface="Anton"/>
              </a:rPr>
              <a:t>Our actions are inextricably tied to our thoughts, emotions, and experiences</a:t>
            </a:r>
            <a:endParaRPr sz="3200">
              <a:solidFill>
                <a:srgbClr val="FFFFFF"/>
              </a:solidFill>
              <a:latin typeface="Anton"/>
              <a:ea typeface="Anton"/>
              <a:cs typeface="Anton"/>
              <a:sym typeface="Anton"/>
            </a:endParaRPr>
          </a:p>
        </p:txBody>
      </p:sp>
      <p:cxnSp>
        <p:nvCxnSpPr>
          <p:cNvPr id="1394" name="Google Shape;1394;p286"/>
          <p:cNvCxnSpPr/>
          <p:nvPr/>
        </p:nvCxnSpPr>
        <p:spPr>
          <a:xfrm>
            <a:off x="783675" y="3608303"/>
            <a:ext cx="757500" cy="0"/>
          </a:xfrm>
          <a:prstGeom prst="straightConnector1">
            <a:avLst/>
          </a:prstGeom>
          <a:noFill/>
          <a:ln cap="flat" cmpd="sng" w="38100">
            <a:solidFill>
              <a:srgbClr val="B1F1EF"/>
            </a:solidFill>
            <a:prstDash val="solid"/>
            <a:round/>
            <a:headEnd len="med" w="med" type="none"/>
            <a:tailEnd len="med" w="med" type="none"/>
          </a:ln>
        </p:spPr>
      </p:cxnSp>
      <p:pic>
        <p:nvPicPr>
          <p:cNvPr id="1395" name="Google Shape;1395;p286"/>
          <p:cNvPicPr preferRelativeResize="0"/>
          <p:nvPr/>
        </p:nvPicPr>
        <p:blipFill>
          <a:blip r:embed="rId3">
            <a:alphaModFix/>
          </a:blip>
          <a:stretch>
            <a:fillRect/>
          </a:stretch>
        </p:blipFill>
        <p:spPr>
          <a:xfrm>
            <a:off x="5836126" y="1239775"/>
            <a:ext cx="2300600" cy="2300600"/>
          </a:xfrm>
          <a:prstGeom prst="rect">
            <a:avLst/>
          </a:prstGeom>
          <a:noFill/>
          <a:ln>
            <a:noFill/>
          </a:ln>
        </p:spPr>
      </p:pic>
      <p:grpSp>
        <p:nvGrpSpPr>
          <p:cNvPr id="1396" name="Google Shape;1396;p286"/>
          <p:cNvGrpSpPr/>
          <p:nvPr/>
        </p:nvGrpSpPr>
        <p:grpSpPr>
          <a:xfrm>
            <a:off x="170426" y="4320926"/>
            <a:ext cx="2357374" cy="646500"/>
            <a:chOff x="170426" y="4320926"/>
            <a:chExt cx="2357374" cy="646500"/>
          </a:xfrm>
        </p:grpSpPr>
        <p:pic>
          <p:nvPicPr>
            <p:cNvPr descr="Google Shape;551;p115" id="1397" name="Google Shape;1397;p286"/>
            <p:cNvPicPr preferRelativeResize="0"/>
            <p:nvPr/>
          </p:nvPicPr>
          <p:blipFill rotWithShape="1">
            <a:blip r:embed="rId4">
              <a:alphaModFix/>
            </a:blip>
            <a:srcRect b="0" l="0" r="0" t="0"/>
            <a:stretch/>
          </p:blipFill>
          <p:spPr>
            <a:xfrm>
              <a:off x="1488025" y="4594325"/>
              <a:ext cx="1039775" cy="189375"/>
            </a:xfrm>
            <a:prstGeom prst="rect">
              <a:avLst/>
            </a:prstGeom>
            <a:noFill/>
            <a:ln>
              <a:noFill/>
            </a:ln>
          </p:spPr>
        </p:pic>
        <p:sp>
          <p:nvSpPr>
            <p:cNvPr id="1398" name="Google Shape;1398;p286"/>
            <p:cNvSpPr txBox="1"/>
            <p:nvPr/>
          </p:nvSpPr>
          <p:spPr>
            <a:xfrm>
              <a:off x="170426" y="4320926"/>
              <a:ext cx="1317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FFF"/>
                  </a:solidFill>
                  <a:latin typeface="Anton"/>
                  <a:ea typeface="Anton"/>
                  <a:cs typeface="Anton"/>
                  <a:sym typeface="Anton"/>
                </a:rPr>
                <a:t>Kristin Messerli </a:t>
              </a:r>
              <a:r>
                <a:rPr lang="en" sz="3000">
                  <a:solidFill>
                    <a:srgbClr val="FFFFFF"/>
                  </a:solidFill>
                  <a:latin typeface="Anton"/>
                  <a:ea typeface="Anton"/>
                  <a:cs typeface="Anton"/>
                  <a:sym typeface="Anton"/>
                </a:rPr>
                <a:t> </a:t>
              </a:r>
              <a:r>
                <a:rPr lang="en" sz="1100">
                  <a:solidFill>
                    <a:srgbClr val="FFFFFF"/>
                  </a:solidFill>
                  <a:latin typeface="Proxima Nova"/>
                  <a:ea typeface="Proxima Nova"/>
                  <a:cs typeface="Proxima Nova"/>
                  <a:sym typeface="Proxima Nova"/>
                </a:rPr>
                <a:t>|</a:t>
              </a:r>
              <a:endParaRPr sz="1100">
                <a:solidFill>
                  <a:srgbClr val="FFFFFF"/>
                </a:solidFill>
                <a:latin typeface="Proxima Nova"/>
                <a:ea typeface="Proxima Nova"/>
                <a:cs typeface="Proxima Nova"/>
                <a:sym typeface="Proxima Nova"/>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2460"/>
        </a:solidFill>
      </p:bgPr>
    </p:bg>
    <p:spTree>
      <p:nvGrpSpPr>
        <p:cNvPr id="1402" name="Shape 1402"/>
        <p:cNvGrpSpPr/>
        <p:nvPr/>
      </p:nvGrpSpPr>
      <p:grpSpPr>
        <a:xfrm>
          <a:off x="0" y="0"/>
          <a:ext cx="0" cy="0"/>
          <a:chOff x="0" y="0"/>
          <a:chExt cx="0" cy="0"/>
        </a:xfrm>
      </p:grpSpPr>
      <p:sp>
        <p:nvSpPr>
          <p:cNvPr id="1403" name="Google Shape;1403;p287"/>
          <p:cNvSpPr/>
          <p:nvPr/>
        </p:nvSpPr>
        <p:spPr>
          <a:xfrm>
            <a:off x="1198650" y="1989300"/>
            <a:ext cx="1605000" cy="1281600"/>
          </a:xfrm>
          <a:prstGeom prst="round2DiagRect">
            <a:avLst>
              <a:gd fmla="val 16667" name="adj1"/>
              <a:gd fmla="val 0" name="adj2"/>
            </a:avLst>
          </a:prstGeom>
          <a:solidFill>
            <a:srgbClr val="5D58C5">
              <a:alpha val="506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87"/>
          <p:cNvSpPr/>
          <p:nvPr/>
        </p:nvSpPr>
        <p:spPr>
          <a:xfrm>
            <a:off x="6314625" y="1960000"/>
            <a:ext cx="1557900" cy="1281600"/>
          </a:xfrm>
          <a:prstGeom prst="round2DiagRect">
            <a:avLst>
              <a:gd fmla="val 16667" name="adj1"/>
              <a:gd fmla="val 0" name="adj2"/>
            </a:avLst>
          </a:prstGeom>
          <a:solidFill>
            <a:srgbClr val="5D58C5">
              <a:alpha val="506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8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406" name="Google Shape;1406;p287"/>
          <p:cNvSpPr txBox="1"/>
          <p:nvPr/>
        </p:nvSpPr>
        <p:spPr>
          <a:xfrm>
            <a:off x="666772" y="1219675"/>
            <a:ext cx="7377300" cy="9459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None/>
            </a:pPr>
            <a:r>
              <a:rPr lang="en" sz="3200">
                <a:solidFill>
                  <a:srgbClr val="FFFFFF"/>
                </a:solidFill>
                <a:latin typeface="Anton"/>
                <a:ea typeface="Anton"/>
                <a:cs typeface="Anton"/>
                <a:sym typeface="Anton"/>
              </a:rPr>
              <a:t>Financial Outcomes =</a:t>
            </a:r>
            <a:endParaRPr sz="3200">
              <a:solidFill>
                <a:srgbClr val="FFFFFF"/>
              </a:solidFill>
              <a:latin typeface="Anton"/>
              <a:ea typeface="Anton"/>
              <a:cs typeface="Anton"/>
              <a:sym typeface="Anton"/>
            </a:endParaRPr>
          </a:p>
        </p:txBody>
      </p:sp>
      <p:sp>
        <p:nvSpPr>
          <p:cNvPr id="1407" name="Google Shape;1407;p287"/>
          <p:cNvSpPr txBox="1"/>
          <p:nvPr/>
        </p:nvSpPr>
        <p:spPr>
          <a:xfrm>
            <a:off x="6471950" y="3317475"/>
            <a:ext cx="1926600" cy="9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Anton"/>
                <a:ea typeface="Anton"/>
                <a:cs typeface="Anton"/>
                <a:sym typeface="Anton"/>
              </a:rPr>
              <a:t>behavior</a:t>
            </a:r>
            <a:endParaRPr sz="2400">
              <a:solidFill>
                <a:srgbClr val="FFFFFF"/>
              </a:solidFill>
              <a:latin typeface="Anton"/>
              <a:ea typeface="Anton"/>
              <a:cs typeface="Anton"/>
              <a:sym typeface="Anton"/>
            </a:endParaRPr>
          </a:p>
        </p:txBody>
      </p:sp>
      <p:sp>
        <p:nvSpPr>
          <p:cNvPr id="1408" name="Google Shape;1408;p287"/>
          <p:cNvSpPr txBox="1"/>
          <p:nvPr/>
        </p:nvSpPr>
        <p:spPr>
          <a:xfrm>
            <a:off x="1359400" y="3308375"/>
            <a:ext cx="1926600" cy="9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Anton"/>
                <a:ea typeface="Anton"/>
                <a:cs typeface="Anton"/>
                <a:sym typeface="Anton"/>
              </a:rPr>
              <a:t>feelings</a:t>
            </a:r>
            <a:endParaRPr sz="2400">
              <a:solidFill>
                <a:srgbClr val="FFFFFF"/>
              </a:solidFill>
              <a:latin typeface="Anton"/>
              <a:ea typeface="Anton"/>
              <a:cs typeface="Anton"/>
              <a:sym typeface="Anton"/>
            </a:endParaRPr>
          </a:p>
        </p:txBody>
      </p:sp>
      <p:sp>
        <p:nvSpPr>
          <p:cNvPr id="1409" name="Google Shape;1409;p287"/>
          <p:cNvSpPr txBox="1"/>
          <p:nvPr/>
        </p:nvSpPr>
        <p:spPr>
          <a:xfrm>
            <a:off x="2968175" y="2280825"/>
            <a:ext cx="682500" cy="8277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None/>
            </a:pPr>
            <a:r>
              <a:rPr b="1" lang="en" sz="3200">
                <a:solidFill>
                  <a:srgbClr val="FFFFFF"/>
                </a:solidFill>
                <a:latin typeface="Helvetica Neue"/>
                <a:ea typeface="Helvetica Neue"/>
                <a:cs typeface="Helvetica Neue"/>
                <a:sym typeface="Helvetica Neue"/>
              </a:rPr>
              <a:t>+</a:t>
            </a:r>
            <a:endParaRPr sz="3200">
              <a:solidFill>
                <a:srgbClr val="FFFFFF"/>
              </a:solidFill>
              <a:latin typeface="Helvetica Neue Light"/>
              <a:ea typeface="Helvetica Neue Light"/>
              <a:cs typeface="Helvetica Neue Light"/>
              <a:sym typeface="Helvetica Neue Light"/>
            </a:endParaRPr>
          </a:p>
        </p:txBody>
      </p:sp>
      <p:sp>
        <p:nvSpPr>
          <p:cNvPr id="1410" name="Google Shape;1410;p287"/>
          <p:cNvSpPr txBox="1"/>
          <p:nvPr/>
        </p:nvSpPr>
        <p:spPr>
          <a:xfrm>
            <a:off x="5446675" y="2280825"/>
            <a:ext cx="682500" cy="8277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None/>
            </a:pPr>
            <a:r>
              <a:rPr b="1" lang="en" sz="3200">
                <a:solidFill>
                  <a:srgbClr val="FFFFFF"/>
                </a:solidFill>
                <a:latin typeface="Helvetica Neue"/>
                <a:ea typeface="Helvetica Neue"/>
                <a:cs typeface="Helvetica Neue"/>
                <a:sym typeface="Helvetica Neue"/>
              </a:rPr>
              <a:t>+</a:t>
            </a:r>
            <a:endParaRPr sz="3200">
              <a:solidFill>
                <a:srgbClr val="FFFFFF"/>
              </a:solidFill>
              <a:latin typeface="Helvetica Neue Light"/>
              <a:ea typeface="Helvetica Neue Light"/>
              <a:cs typeface="Helvetica Neue Light"/>
              <a:sym typeface="Helvetica Neue Light"/>
            </a:endParaRPr>
          </a:p>
        </p:txBody>
      </p:sp>
      <p:pic>
        <p:nvPicPr>
          <p:cNvPr id="1411" name="Google Shape;1411;p287"/>
          <p:cNvPicPr preferRelativeResize="0"/>
          <p:nvPr/>
        </p:nvPicPr>
        <p:blipFill>
          <a:blip r:embed="rId3">
            <a:alphaModFix/>
          </a:blip>
          <a:stretch>
            <a:fillRect/>
          </a:stretch>
        </p:blipFill>
        <p:spPr>
          <a:xfrm>
            <a:off x="6489234" y="1989300"/>
            <a:ext cx="1157350" cy="1245025"/>
          </a:xfrm>
          <a:prstGeom prst="rect">
            <a:avLst/>
          </a:prstGeom>
          <a:noFill/>
          <a:ln>
            <a:noFill/>
          </a:ln>
        </p:spPr>
      </p:pic>
      <p:pic>
        <p:nvPicPr>
          <p:cNvPr id="1412" name="Google Shape;1412;p287"/>
          <p:cNvPicPr preferRelativeResize="0"/>
          <p:nvPr/>
        </p:nvPicPr>
        <p:blipFill>
          <a:blip r:embed="rId4">
            <a:alphaModFix/>
          </a:blip>
          <a:stretch>
            <a:fillRect/>
          </a:stretch>
        </p:blipFill>
        <p:spPr>
          <a:xfrm>
            <a:off x="1342317" y="2119715"/>
            <a:ext cx="1286475" cy="1033250"/>
          </a:xfrm>
          <a:prstGeom prst="rect">
            <a:avLst/>
          </a:prstGeom>
          <a:noFill/>
          <a:ln>
            <a:noFill/>
          </a:ln>
        </p:spPr>
      </p:pic>
      <p:sp>
        <p:nvSpPr>
          <p:cNvPr id="1413" name="Google Shape;1413;p287"/>
          <p:cNvSpPr/>
          <p:nvPr/>
        </p:nvSpPr>
        <p:spPr>
          <a:xfrm>
            <a:off x="7892775" y="40575"/>
            <a:ext cx="1242900" cy="945900"/>
          </a:xfrm>
          <a:prstGeom prst="rect">
            <a:avLst/>
          </a:prstGeom>
          <a:solidFill>
            <a:srgbClr val="2924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14" name="Google Shape;1414;p287"/>
          <p:cNvGrpSpPr/>
          <p:nvPr/>
        </p:nvGrpSpPr>
        <p:grpSpPr>
          <a:xfrm>
            <a:off x="170426" y="4320926"/>
            <a:ext cx="2357374" cy="646500"/>
            <a:chOff x="170426" y="4320926"/>
            <a:chExt cx="2357374" cy="646500"/>
          </a:xfrm>
        </p:grpSpPr>
        <p:pic>
          <p:nvPicPr>
            <p:cNvPr descr="Google Shape;551;p115" id="1415" name="Google Shape;1415;p287"/>
            <p:cNvPicPr preferRelativeResize="0"/>
            <p:nvPr/>
          </p:nvPicPr>
          <p:blipFill rotWithShape="1">
            <a:blip r:embed="rId5">
              <a:alphaModFix/>
            </a:blip>
            <a:srcRect b="0" l="0" r="0" t="0"/>
            <a:stretch/>
          </p:blipFill>
          <p:spPr>
            <a:xfrm>
              <a:off x="1488025" y="4594325"/>
              <a:ext cx="1039775" cy="189375"/>
            </a:xfrm>
            <a:prstGeom prst="rect">
              <a:avLst/>
            </a:prstGeom>
            <a:noFill/>
            <a:ln>
              <a:noFill/>
            </a:ln>
          </p:spPr>
        </p:pic>
        <p:sp>
          <p:nvSpPr>
            <p:cNvPr id="1416" name="Google Shape;1416;p287"/>
            <p:cNvSpPr txBox="1"/>
            <p:nvPr/>
          </p:nvSpPr>
          <p:spPr>
            <a:xfrm>
              <a:off x="170426" y="4320926"/>
              <a:ext cx="1317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FFF"/>
                  </a:solidFill>
                  <a:latin typeface="Anton"/>
                  <a:ea typeface="Anton"/>
                  <a:cs typeface="Anton"/>
                  <a:sym typeface="Anton"/>
                </a:rPr>
                <a:t>Kristin Messerli </a:t>
              </a:r>
              <a:r>
                <a:rPr lang="en" sz="3000">
                  <a:solidFill>
                    <a:srgbClr val="FFFFFF"/>
                  </a:solidFill>
                  <a:latin typeface="Anton"/>
                  <a:ea typeface="Anton"/>
                  <a:cs typeface="Anton"/>
                  <a:sym typeface="Anton"/>
                </a:rPr>
                <a:t> </a:t>
              </a:r>
              <a:r>
                <a:rPr lang="en" sz="1100">
                  <a:solidFill>
                    <a:srgbClr val="FFFFFF"/>
                  </a:solidFill>
                  <a:latin typeface="Proxima Nova"/>
                  <a:ea typeface="Proxima Nova"/>
                  <a:cs typeface="Proxima Nova"/>
                  <a:sym typeface="Proxima Nova"/>
                </a:rPr>
                <a:t>|</a:t>
              </a:r>
              <a:endParaRPr sz="1100">
                <a:solidFill>
                  <a:srgbClr val="FFFFFF"/>
                </a:solidFill>
                <a:latin typeface="Proxima Nova"/>
                <a:ea typeface="Proxima Nova"/>
                <a:cs typeface="Proxima Nova"/>
                <a:sym typeface="Proxima Nova"/>
              </a:endParaRPr>
            </a:p>
          </p:txBody>
        </p:sp>
      </p:grpSp>
      <p:sp>
        <p:nvSpPr>
          <p:cNvPr id="1417" name="Google Shape;1417;p287"/>
          <p:cNvSpPr/>
          <p:nvPr/>
        </p:nvSpPr>
        <p:spPr>
          <a:xfrm>
            <a:off x="3936450" y="1960000"/>
            <a:ext cx="1476300" cy="1281600"/>
          </a:xfrm>
          <a:prstGeom prst="round2DiagRect">
            <a:avLst>
              <a:gd fmla="val 16667" name="adj1"/>
              <a:gd fmla="val 0" name="adj2"/>
            </a:avLst>
          </a:prstGeom>
          <a:solidFill>
            <a:srgbClr val="5D58C5">
              <a:alpha val="506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87"/>
          <p:cNvSpPr txBox="1"/>
          <p:nvPr/>
        </p:nvSpPr>
        <p:spPr>
          <a:xfrm>
            <a:off x="3773725" y="3279075"/>
            <a:ext cx="1749900" cy="94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Anton"/>
                <a:ea typeface="Anton"/>
                <a:cs typeface="Anton"/>
                <a:sym typeface="Anton"/>
              </a:rPr>
              <a:t>thoughts</a:t>
            </a:r>
            <a:endParaRPr sz="2400">
              <a:solidFill>
                <a:srgbClr val="FFFFFF"/>
              </a:solidFill>
              <a:latin typeface="Anton"/>
              <a:ea typeface="Anton"/>
              <a:cs typeface="Anton"/>
              <a:sym typeface="Anton"/>
            </a:endParaRPr>
          </a:p>
        </p:txBody>
      </p:sp>
      <p:pic>
        <p:nvPicPr>
          <p:cNvPr id="1419" name="Google Shape;1419;p287"/>
          <p:cNvPicPr preferRelativeResize="0"/>
          <p:nvPr/>
        </p:nvPicPr>
        <p:blipFill>
          <a:blip r:embed="rId6">
            <a:alphaModFix/>
          </a:blip>
          <a:stretch>
            <a:fillRect/>
          </a:stretch>
        </p:blipFill>
        <p:spPr>
          <a:xfrm>
            <a:off x="4077726" y="1928040"/>
            <a:ext cx="1242850" cy="1267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1F5B"/>
        </a:solidFill>
      </p:bgPr>
    </p:bg>
    <p:spTree>
      <p:nvGrpSpPr>
        <p:cNvPr id="1423" name="Shape 1423"/>
        <p:cNvGrpSpPr/>
        <p:nvPr/>
      </p:nvGrpSpPr>
      <p:grpSpPr>
        <a:xfrm>
          <a:off x="0" y="0"/>
          <a:ext cx="0" cy="0"/>
          <a:chOff x="0" y="0"/>
          <a:chExt cx="0" cy="0"/>
        </a:xfrm>
      </p:grpSpPr>
      <p:sp>
        <p:nvSpPr>
          <p:cNvPr id="1424" name="Google Shape;1424;p288"/>
          <p:cNvSpPr/>
          <p:nvPr/>
        </p:nvSpPr>
        <p:spPr>
          <a:xfrm flipH="1" rot="10800000">
            <a:off x="4861007" y="0"/>
            <a:ext cx="2951100" cy="5143500"/>
          </a:xfrm>
          <a:prstGeom prst="rect">
            <a:avLst/>
          </a:prstGeom>
          <a:solidFill>
            <a:srgbClr val="5D58C5">
              <a:alpha val="349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cxnSp>
        <p:nvCxnSpPr>
          <p:cNvPr id="1425" name="Google Shape;1425;p288"/>
          <p:cNvCxnSpPr/>
          <p:nvPr/>
        </p:nvCxnSpPr>
        <p:spPr>
          <a:xfrm>
            <a:off x="6287200" y="1955025"/>
            <a:ext cx="542400" cy="0"/>
          </a:xfrm>
          <a:prstGeom prst="straightConnector1">
            <a:avLst/>
          </a:prstGeom>
          <a:noFill/>
          <a:ln cap="flat" cmpd="sng" w="9525">
            <a:solidFill>
              <a:srgbClr val="B1F1EF"/>
            </a:solidFill>
            <a:prstDash val="solid"/>
            <a:round/>
            <a:headEnd len="sm" w="sm" type="none"/>
            <a:tailEnd len="sm" w="sm" type="none"/>
          </a:ln>
        </p:spPr>
      </p:cxnSp>
      <p:pic>
        <p:nvPicPr>
          <p:cNvPr id="1426" name="Google Shape;1426;p288"/>
          <p:cNvPicPr preferRelativeResize="0"/>
          <p:nvPr/>
        </p:nvPicPr>
        <p:blipFill rotWithShape="1">
          <a:blip r:embed="rId3">
            <a:alphaModFix/>
          </a:blip>
          <a:srcRect b="0" l="0" r="0" t="17593"/>
          <a:stretch/>
        </p:blipFill>
        <p:spPr>
          <a:xfrm>
            <a:off x="3758700" y="966738"/>
            <a:ext cx="5155701" cy="4248774"/>
          </a:xfrm>
          <a:prstGeom prst="rect">
            <a:avLst/>
          </a:prstGeom>
          <a:noFill/>
          <a:ln>
            <a:noFill/>
          </a:ln>
        </p:spPr>
      </p:pic>
      <p:sp>
        <p:nvSpPr>
          <p:cNvPr id="1427" name="Google Shape;1427;p288"/>
          <p:cNvSpPr txBox="1"/>
          <p:nvPr>
            <p:ph type="title"/>
          </p:nvPr>
        </p:nvSpPr>
        <p:spPr>
          <a:xfrm>
            <a:off x="533400" y="1060550"/>
            <a:ext cx="5684400" cy="2224200"/>
          </a:xfrm>
          <a:prstGeom prst="rect">
            <a:avLst/>
          </a:prstGeom>
          <a:noFill/>
          <a:ln>
            <a:noFill/>
          </a:ln>
        </p:spPr>
        <p:txBody>
          <a:bodyPr anchorCtr="0" anchor="ctr" bIns="19050" lIns="19050" spcFirstLastPara="1" rIns="19050" wrap="square" tIns="19050">
            <a:noAutofit/>
          </a:bodyPr>
          <a:lstStyle/>
          <a:p>
            <a:pPr indent="-165100" lvl="0" marL="165100" rtl="0" algn="l">
              <a:lnSpc>
                <a:spcPct val="90000"/>
              </a:lnSpc>
              <a:spcBef>
                <a:spcPts val="0"/>
              </a:spcBef>
              <a:spcAft>
                <a:spcPts val="0"/>
              </a:spcAft>
              <a:buClr>
                <a:srgbClr val="FFFFFF"/>
              </a:buClr>
              <a:buSzPts val="5300"/>
              <a:buFont typeface="Arial"/>
              <a:buNone/>
            </a:pPr>
            <a:r>
              <a:rPr lang="en" sz="6200">
                <a:latin typeface="Anton"/>
                <a:ea typeface="Anton"/>
                <a:cs typeface="Anton"/>
                <a:sym typeface="Anton"/>
              </a:rPr>
              <a:t>customer</a:t>
            </a:r>
            <a:endParaRPr sz="6200">
              <a:latin typeface="Anton"/>
              <a:ea typeface="Anton"/>
              <a:cs typeface="Anton"/>
              <a:sym typeface="Anton"/>
            </a:endParaRPr>
          </a:p>
          <a:p>
            <a:pPr indent="-165100" lvl="0" marL="165100" rtl="0" algn="l">
              <a:lnSpc>
                <a:spcPct val="90000"/>
              </a:lnSpc>
              <a:spcBef>
                <a:spcPts val="0"/>
              </a:spcBef>
              <a:spcAft>
                <a:spcPts val="0"/>
              </a:spcAft>
              <a:buClr>
                <a:srgbClr val="FFFFFF"/>
              </a:buClr>
              <a:buSzPts val="5300"/>
              <a:buFont typeface="Arial"/>
              <a:buNone/>
            </a:pPr>
            <a:r>
              <a:rPr lang="en" sz="6200">
                <a:solidFill>
                  <a:srgbClr val="B1F1EF"/>
                </a:solidFill>
                <a:latin typeface="Anton"/>
                <a:ea typeface="Anton"/>
                <a:cs typeface="Anton"/>
                <a:sym typeface="Anton"/>
              </a:rPr>
              <a:t>empowerment</a:t>
            </a:r>
            <a:r>
              <a:rPr lang="en" sz="6200">
                <a:latin typeface="Anton"/>
                <a:ea typeface="Anton"/>
                <a:cs typeface="Anton"/>
                <a:sym typeface="Anton"/>
              </a:rPr>
              <a:t> </a:t>
            </a:r>
            <a:endParaRPr sz="6200">
              <a:latin typeface="Anton"/>
              <a:ea typeface="Anton"/>
              <a:cs typeface="Anton"/>
              <a:sym typeface="Anton"/>
            </a:endParaRPr>
          </a:p>
          <a:p>
            <a:pPr indent="-165100" lvl="0" marL="165100" rtl="0" algn="l">
              <a:lnSpc>
                <a:spcPct val="90000"/>
              </a:lnSpc>
              <a:spcBef>
                <a:spcPts val="0"/>
              </a:spcBef>
              <a:spcAft>
                <a:spcPts val="0"/>
              </a:spcAft>
              <a:buClr>
                <a:srgbClr val="FFFFFF"/>
              </a:buClr>
              <a:buSzPts val="5300"/>
              <a:buFont typeface="Arial"/>
              <a:buNone/>
            </a:pPr>
            <a:r>
              <a:rPr lang="en" sz="6200">
                <a:latin typeface="Anton"/>
                <a:ea typeface="Anton"/>
                <a:cs typeface="Anton"/>
                <a:sym typeface="Anton"/>
              </a:rPr>
              <a:t>3.0</a:t>
            </a:r>
            <a:endParaRPr sz="6200">
              <a:latin typeface="Anton"/>
              <a:ea typeface="Anton"/>
              <a:cs typeface="Anton"/>
              <a:sym typeface="Anton"/>
            </a:endParaRPr>
          </a:p>
        </p:txBody>
      </p:sp>
      <p:sp>
        <p:nvSpPr>
          <p:cNvPr id="1428" name="Google Shape;1428;p288"/>
          <p:cNvSpPr txBox="1"/>
          <p:nvPr/>
        </p:nvSpPr>
        <p:spPr>
          <a:xfrm>
            <a:off x="5220400" y="3691575"/>
            <a:ext cx="22323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 sz="1600">
                <a:latin typeface="Anton"/>
                <a:ea typeface="Anton"/>
                <a:cs typeface="Anton"/>
                <a:sym typeface="Anton"/>
              </a:rPr>
              <a:t>feeling (</a:t>
            </a:r>
            <a:r>
              <a:rPr b="0" i="0" lang="en" sz="1600" u="none" cap="none" strike="noStrike">
                <a:solidFill>
                  <a:srgbClr val="000000"/>
                </a:solidFill>
                <a:latin typeface="Anton"/>
                <a:ea typeface="Anton"/>
                <a:cs typeface="Anton"/>
                <a:sym typeface="Anton"/>
              </a:rPr>
              <a:t>empathy)</a:t>
            </a:r>
            <a:endParaRPr b="0" i="0" sz="1600" u="none" cap="none" strike="noStrike">
              <a:solidFill>
                <a:srgbClr val="000000"/>
              </a:solidFill>
              <a:latin typeface="Anton"/>
              <a:ea typeface="Anton"/>
              <a:cs typeface="Anton"/>
              <a:sym typeface="Anton"/>
            </a:endParaRPr>
          </a:p>
        </p:txBody>
      </p:sp>
      <p:sp>
        <p:nvSpPr>
          <p:cNvPr id="1429" name="Google Shape;1429;p288"/>
          <p:cNvSpPr txBox="1"/>
          <p:nvPr/>
        </p:nvSpPr>
        <p:spPr>
          <a:xfrm>
            <a:off x="5220400" y="2799163"/>
            <a:ext cx="22323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 sz="1600">
                <a:latin typeface="Anton"/>
                <a:ea typeface="Anton"/>
                <a:cs typeface="Anton"/>
                <a:sym typeface="Anton"/>
              </a:rPr>
              <a:t>thinking (education)</a:t>
            </a:r>
            <a:endParaRPr b="0" i="0" sz="1600" u="none" cap="none" strike="noStrike">
              <a:solidFill>
                <a:srgbClr val="000000"/>
              </a:solidFill>
              <a:latin typeface="Anton"/>
              <a:ea typeface="Anton"/>
              <a:cs typeface="Anton"/>
              <a:sym typeface="Anton"/>
            </a:endParaRPr>
          </a:p>
        </p:txBody>
      </p:sp>
      <p:sp>
        <p:nvSpPr>
          <p:cNvPr id="1430" name="Google Shape;1430;p288"/>
          <p:cNvSpPr txBox="1"/>
          <p:nvPr/>
        </p:nvSpPr>
        <p:spPr>
          <a:xfrm>
            <a:off x="6744400" y="1724175"/>
            <a:ext cx="2232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 sz="1800">
                <a:solidFill>
                  <a:srgbClr val="B1F1EF"/>
                </a:solidFill>
                <a:latin typeface="Anton"/>
                <a:ea typeface="Anton"/>
                <a:cs typeface="Anton"/>
                <a:sym typeface="Anton"/>
              </a:rPr>
              <a:t>doing (engagement)</a:t>
            </a:r>
            <a:endParaRPr b="0" i="0" sz="1800" u="none" cap="none" strike="noStrike">
              <a:solidFill>
                <a:srgbClr val="B1F1EF"/>
              </a:solidFill>
              <a:latin typeface="Anton"/>
              <a:ea typeface="Anton"/>
              <a:cs typeface="Anton"/>
              <a:sym typeface="Anton"/>
            </a:endParaRPr>
          </a:p>
        </p:txBody>
      </p:sp>
      <p:grpSp>
        <p:nvGrpSpPr>
          <p:cNvPr id="1431" name="Google Shape;1431;p288"/>
          <p:cNvGrpSpPr/>
          <p:nvPr/>
        </p:nvGrpSpPr>
        <p:grpSpPr>
          <a:xfrm>
            <a:off x="170426" y="4320926"/>
            <a:ext cx="2357374" cy="646500"/>
            <a:chOff x="170426" y="4320926"/>
            <a:chExt cx="2357374" cy="646500"/>
          </a:xfrm>
        </p:grpSpPr>
        <p:pic>
          <p:nvPicPr>
            <p:cNvPr descr="Google Shape;551;p115" id="1432" name="Google Shape;1432;p288"/>
            <p:cNvPicPr preferRelativeResize="0"/>
            <p:nvPr/>
          </p:nvPicPr>
          <p:blipFill rotWithShape="1">
            <a:blip r:embed="rId4">
              <a:alphaModFix/>
            </a:blip>
            <a:srcRect b="0" l="0" r="0" t="0"/>
            <a:stretch/>
          </p:blipFill>
          <p:spPr>
            <a:xfrm>
              <a:off x="1488025" y="4594325"/>
              <a:ext cx="1039775" cy="189375"/>
            </a:xfrm>
            <a:prstGeom prst="rect">
              <a:avLst/>
            </a:prstGeom>
            <a:noFill/>
            <a:ln>
              <a:noFill/>
            </a:ln>
          </p:spPr>
        </p:pic>
        <p:sp>
          <p:nvSpPr>
            <p:cNvPr id="1433" name="Google Shape;1433;p288"/>
            <p:cNvSpPr txBox="1"/>
            <p:nvPr/>
          </p:nvSpPr>
          <p:spPr>
            <a:xfrm>
              <a:off x="170426" y="4320926"/>
              <a:ext cx="1317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FFF"/>
                  </a:solidFill>
                  <a:latin typeface="Anton"/>
                  <a:ea typeface="Anton"/>
                  <a:cs typeface="Anton"/>
                  <a:sym typeface="Anton"/>
                </a:rPr>
                <a:t>Kristin Messerli </a:t>
              </a:r>
              <a:r>
                <a:rPr lang="en" sz="3000">
                  <a:solidFill>
                    <a:srgbClr val="FFFFFF"/>
                  </a:solidFill>
                  <a:latin typeface="Anton"/>
                  <a:ea typeface="Anton"/>
                  <a:cs typeface="Anton"/>
                  <a:sym typeface="Anton"/>
                </a:rPr>
                <a:t> </a:t>
              </a:r>
              <a:r>
                <a:rPr lang="en" sz="1100">
                  <a:solidFill>
                    <a:srgbClr val="FFFFFF"/>
                  </a:solidFill>
                  <a:latin typeface="Proxima Nova"/>
                  <a:ea typeface="Proxima Nova"/>
                  <a:cs typeface="Proxima Nova"/>
                  <a:sym typeface="Proxima Nova"/>
                </a:rPr>
                <a:t>|</a:t>
              </a:r>
              <a:endParaRPr sz="1100">
                <a:solidFill>
                  <a:srgbClr val="FFFFFF"/>
                </a:solidFill>
                <a:latin typeface="Proxima Nova"/>
                <a:ea typeface="Proxima Nova"/>
                <a:cs typeface="Proxima Nova"/>
                <a:sym typeface="Proxima Nova"/>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1F5B"/>
        </a:solidFill>
      </p:bgPr>
    </p:bg>
    <p:spTree>
      <p:nvGrpSpPr>
        <p:cNvPr id="1437" name="Shape 1437"/>
        <p:cNvGrpSpPr/>
        <p:nvPr/>
      </p:nvGrpSpPr>
      <p:grpSpPr>
        <a:xfrm>
          <a:off x="0" y="0"/>
          <a:ext cx="0" cy="0"/>
          <a:chOff x="0" y="0"/>
          <a:chExt cx="0" cy="0"/>
        </a:xfrm>
      </p:grpSpPr>
      <p:sp>
        <p:nvSpPr>
          <p:cNvPr id="1438" name="Google Shape;1438;p289"/>
          <p:cNvSpPr/>
          <p:nvPr/>
        </p:nvSpPr>
        <p:spPr>
          <a:xfrm flipH="1" rot="10800000">
            <a:off x="4718776" y="0"/>
            <a:ext cx="3235500" cy="5143500"/>
          </a:xfrm>
          <a:prstGeom prst="rect">
            <a:avLst/>
          </a:prstGeom>
          <a:solidFill>
            <a:srgbClr val="5D58C5">
              <a:alpha val="349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39" name="Google Shape;1439;p289"/>
          <p:cNvSpPr txBox="1"/>
          <p:nvPr>
            <p:ph type="title"/>
          </p:nvPr>
        </p:nvSpPr>
        <p:spPr>
          <a:xfrm>
            <a:off x="457200" y="1524000"/>
            <a:ext cx="8229600" cy="2224200"/>
          </a:xfrm>
          <a:prstGeom prst="rect">
            <a:avLst/>
          </a:prstGeom>
          <a:noFill/>
          <a:ln>
            <a:noFill/>
          </a:ln>
        </p:spPr>
        <p:txBody>
          <a:bodyPr anchorCtr="0" anchor="ctr" bIns="19050" lIns="19050" spcFirstLastPara="1" rIns="19050" wrap="square" tIns="19050">
            <a:normAutofit/>
          </a:bodyPr>
          <a:lstStyle/>
          <a:p>
            <a:pPr indent="-165100" lvl="0" marL="165100" rtl="0" algn="l">
              <a:lnSpc>
                <a:spcPct val="70000"/>
              </a:lnSpc>
              <a:spcBef>
                <a:spcPts val="0"/>
              </a:spcBef>
              <a:spcAft>
                <a:spcPts val="0"/>
              </a:spcAft>
              <a:buClr>
                <a:srgbClr val="FFFFFF"/>
              </a:buClr>
              <a:buSzPts val="5300"/>
              <a:buFont typeface="Arial"/>
              <a:buNone/>
            </a:pPr>
            <a:r>
              <a:rPr lang="en">
                <a:latin typeface="Anton"/>
                <a:ea typeface="Anton"/>
                <a:cs typeface="Anton"/>
                <a:sym typeface="Anton"/>
              </a:rPr>
              <a:t>empathy</a:t>
            </a:r>
            <a:endParaRPr>
              <a:latin typeface="Anton"/>
              <a:ea typeface="Anton"/>
              <a:cs typeface="Anton"/>
              <a:sym typeface="Anton"/>
            </a:endParaRPr>
          </a:p>
        </p:txBody>
      </p:sp>
      <p:sp>
        <p:nvSpPr>
          <p:cNvPr id="1440" name="Google Shape;1440;p289"/>
          <p:cNvSpPr txBox="1"/>
          <p:nvPr/>
        </p:nvSpPr>
        <p:spPr>
          <a:xfrm>
            <a:off x="4861001" y="1813050"/>
            <a:ext cx="2705700" cy="418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lt1"/>
              </a:buClr>
              <a:buSzPts val="1400"/>
              <a:buFont typeface="Proxima Nova"/>
              <a:buChar char="❖"/>
            </a:pPr>
            <a:r>
              <a:rPr b="1" lang="en">
                <a:solidFill>
                  <a:schemeClr val="lt1"/>
                </a:solidFill>
                <a:latin typeface="Proxima Nova"/>
                <a:ea typeface="Proxima Nova"/>
                <a:cs typeface="Proxima Nova"/>
                <a:sym typeface="Proxima Nova"/>
              </a:rPr>
              <a:t>How do consumers feel before, during, and after the homebuying process? </a:t>
            </a:r>
            <a:br>
              <a:rPr b="1" lang="en">
                <a:solidFill>
                  <a:schemeClr val="lt1"/>
                </a:solidFill>
                <a:latin typeface="Proxima Nova"/>
                <a:ea typeface="Proxima Nova"/>
                <a:cs typeface="Proxima Nova"/>
                <a:sym typeface="Proxima Nova"/>
              </a:rPr>
            </a:br>
            <a:endParaRPr b="1">
              <a:solidFill>
                <a:schemeClr val="lt1"/>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chemeClr val="lt1"/>
              </a:buClr>
              <a:buSzPts val="1400"/>
              <a:buFont typeface="Proxima Nova"/>
              <a:buChar char="❖"/>
            </a:pPr>
            <a:r>
              <a:rPr b="1" lang="en">
                <a:solidFill>
                  <a:schemeClr val="lt1"/>
                </a:solidFill>
                <a:latin typeface="Proxima Nova"/>
                <a:ea typeface="Proxima Nova"/>
                <a:cs typeface="Proxima Nova"/>
                <a:sym typeface="Proxima Nova"/>
              </a:rPr>
              <a:t>How do they feel about money, home, and community? </a:t>
            </a:r>
            <a:br>
              <a:rPr b="1" lang="en">
                <a:solidFill>
                  <a:schemeClr val="lt1"/>
                </a:solidFill>
                <a:latin typeface="Proxima Nova"/>
                <a:ea typeface="Proxima Nova"/>
                <a:cs typeface="Proxima Nova"/>
                <a:sym typeface="Proxima Nova"/>
              </a:rPr>
            </a:br>
            <a:endParaRPr b="1">
              <a:solidFill>
                <a:schemeClr val="lt1"/>
              </a:solidFill>
              <a:latin typeface="Proxima Nova"/>
              <a:ea typeface="Proxima Nova"/>
              <a:cs typeface="Proxima Nova"/>
              <a:sym typeface="Proxima Nova"/>
            </a:endParaRPr>
          </a:p>
          <a:p>
            <a:pPr indent="0" lvl="0" marL="457200" marR="0" rtl="0" algn="l">
              <a:lnSpc>
                <a:spcPct val="100000"/>
              </a:lnSpc>
              <a:spcBef>
                <a:spcPts val="0"/>
              </a:spcBef>
              <a:spcAft>
                <a:spcPts val="0"/>
              </a:spcAft>
              <a:buNone/>
            </a:pPr>
            <a:r>
              <a:t/>
            </a:r>
            <a:endParaRPr b="1">
              <a:solidFill>
                <a:schemeClr val="lt1"/>
              </a:solidFill>
              <a:latin typeface="Proxima Nova"/>
              <a:ea typeface="Proxima Nova"/>
              <a:cs typeface="Proxima Nova"/>
              <a:sym typeface="Proxima Nova"/>
            </a:endParaRPr>
          </a:p>
        </p:txBody>
      </p:sp>
      <p:sp>
        <p:nvSpPr>
          <p:cNvPr id="1441" name="Google Shape;1441;p289"/>
          <p:cNvSpPr txBox="1"/>
          <p:nvPr/>
        </p:nvSpPr>
        <p:spPr>
          <a:xfrm>
            <a:off x="457200" y="2965884"/>
            <a:ext cx="4193700" cy="238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lt1"/>
              </a:solidFill>
              <a:latin typeface="Proxima Nova"/>
              <a:ea typeface="Proxima Nova"/>
              <a:cs typeface="Proxima Nova"/>
              <a:sym typeface="Proxima Nova"/>
            </a:endParaRPr>
          </a:p>
        </p:txBody>
      </p:sp>
      <p:pic>
        <p:nvPicPr>
          <p:cNvPr id="1442" name="Google Shape;1442;p289"/>
          <p:cNvPicPr preferRelativeResize="0"/>
          <p:nvPr/>
        </p:nvPicPr>
        <p:blipFill rotWithShape="1">
          <a:blip r:embed="rId3">
            <a:alphaModFix/>
          </a:blip>
          <a:srcRect b="0" l="0" r="0" t="64843"/>
          <a:stretch/>
        </p:blipFill>
        <p:spPr>
          <a:xfrm>
            <a:off x="78100" y="914500"/>
            <a:ext cx="1560149" cy="548500"/>
          </a:xfrm>
          <a:prstGeom prst="rect">
            <a:avLst/>
          </a:prstGeom>
          <a:noFill/>
          <a:ln>
            <a:noFill/>
          </a:ln>
        </p:spPr>
      </p:pic>
      <p:pic>
        <p:nvPicPr>
          <p:cNvPr id="1443" name="Google Shape;1443;p289"/>
          <p:cNvPicPr preferRelativeResize="0"/>
          <p:nvPr/>
        </p:nvPicPr>
        <p:blipFill rotWithShape="1">
          <a:blip r:embed="rId3">
            <a:alphaModFix amt="40000"/>
          </a:blip>
          <a:srcRect b="0" l="0" r="0" t="22215"/>
          <a:stretch/>
        </p:blipFill>
        <p:spPr>
          <a:xfrm>
            <a:off x="78100" y="249376"/>
            <a:ext cx="1560149" cy="1213626"/>
          </a:xfrm>
          <a:prstGeom prst="rect">
            <a:avLst/>
          </a:prstGeom>
          <a:noFill/>
          <a:ln>
            <a:noFill/>
          </a:ln>
        </p:spPr>
      </p:pic>
      <p:grpSp>
        <p:nvGrpSpPr>
          <p:cNvPr id="1444" name="Google Shape;1444;p289"/>
          <p:cNvGrpSpPr/>
          <p:nvPr/>
        </p:nvGrpSpPr>
        <p:grpSpPr>
          <a:xfrm>
            <a:off x="170426" y="4320926"/>
            <a:ext cx="2357374" cy="646500"/>
            <a:chOff x="170426" y="4320926"/>
            <a:chExt cx="2357374" cy="646500"/>
          </a:xfrm>
        </p:grpSpPr>
        <p:pic>
          <p:nvPicPr>
            <p:cNvPr descr="Google Shape;551;p115" id="1445" name="Google Shape;1445;p289"/>
            <p:cNvPicPr preferRelativeResize="0"/>
            <p:nvPr/>
          </p:nvPicPr>
          <p:blipFill rotWithShape="1">
            <a:blip r:embed="rId4">
              <a:alphaModFix/>
            </a:blip>
            <a:srcRect b="0" l="0" r="0" t="0"/>
            <a:stretch/>
          </p:blipFill>
          <p:spPr>
            <a:xfrm>
              <a:off x="1488025" y="4594325"/>
              <a:ext cx="1039775" cy="189375"/>
            </a:xfrm>
            <a:prstGeom prst="rect">
              <a:avLst/>
            </a:prstGeom>
            <a:noFill/>
            <a:ln>
              <a:noFill/>
            </a:ln>
          </p:spPr>
        </p:pic>
        <p:sp>
          <p:nvSpPr>
            <p:cNvPr id="1446" name="Google Shape;1446;p289"/>
            <p:cNvSpPr txBox="1"/>
            <p:nvPr/>
          </p:nvSpPr>
          <p:spPr>
            <a:xfrm>
              <a:off x="170426" y="4320926"/>
              <a:ext cx="1317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FFF"/>
                  </a:solidFill>
                  <a:latin typeface="Anton"/>
                  <a:ea typeface="Anton"/>
                  <a:cs typeface="Anton"/>
                  <a:sym typeface="Anton"/>
                </a:rPr>
                <a:t>Kristin Messerli </a:t>
              </a:r>
              <a:r>
                <a:rPr lang="en" sz="3000">
                  <a:solidFill>
                    <a:srgbClr val="FFFFFF"/>
                  </a:solidFill>
                  <a:latin typeface="Anton"/>
                  <a:ea typeface="Anton"/>
                  <a:cs typeface="Anton"/>
                  <a:sym typeface="Anton"/>
                </a:rPr>
                <a:t> </a:t>
              </a:r>
              <a:r>
                <a:rPr lang="en" sz="1100">
                  <a:solidFill>
                    <a:srgbClr val="FFFFFF"/>
                  </a:solidFill>
                  <a:latin typeface="Proxima Nova"/>
                  <a:ea typeface="Proxima Nova"/>
                  <a:cs typeface="Proxima Nova"/>
                  <a:sym typeface="Proxima Nova"/>
                </a:rPr>
                <a:t>|</a:t>
              </a:r>
              <a:endParaRPr sz="1100">
                <a:solidFill>
                  <a:srgbClr val="FFFFFF"/>
                </a:solidFill>
                <a:latin typeface="Proxima Nova"/>
                <a:ea typeface="Proxima Nova"/>
                <a:cs typeface="Proxima Nova"/>
                <a:sym typeface="Proxima Nova"/>
              </a:endParaRPr>
            </a:p>
          </p:txBody>
        </p:sp>
      </p:grpSp>
      <p:sp>
        <p:nvSpPr>
          <p:cNvPr id="1447" name="Google Shape;1447;p289"/>
          <p:cNvSpPr txBox="1"/>
          <p:nvPr/>
        </p:nvSpPr>
        <p:spPr>
          <a:xfrm>
            <a:off x="436000" y="1704350"/>
            <a:ext cx="3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Anton"/>
                <a:ea typeface="Anton"/>
                <a:cs typeface="Anton"/>
                <a:sym typeface="Anton"/>
              </a:rPr>
              <a:t>HOW DO THEY </a:t>
            </a:r>
            <a:r>
              <a:rPr lang="en" sz="1600">
                <a:solidFill>
                  <a:srgbClr val="B1F1EF"/>
                </a:solidFill>
                <a:latin typeface="Anton"/>
                <a:ea typeface="Anton"/>
                <a:cs typeface="Anton"/>
                <a:sym typeface="Anton"/>
              </a:rPr>
              <a:t>FEEL</a:t>
            </a:r>
            <a:r>
              <a:rPr lang="en" sz="1600">
                <a:solidFill>
                  <a:schemeClr val="lt1"/>
                </a:solidFill>
                <a:latin typeface="Anton"/>
                <a:ea typeface="Anton"/>
                <a:cs typeface="Anton"/>
                <a:sym typeface="Anton"/>
              </a:rPr>
              <a:t>?</a:t>
            </a:r>
            <a:endParaRPr sz="1600">
              <a:solidFill>
                <a:schemeClr val="lt1"/>
              </a:solidFill>
              <a:latin typeface="Anton"/>
              <a:ea typeface="Anton"/>
              <a:cs typeface="Anton"/>
              <a:sym typeface="Anto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1F5B"/>
        </a:solidFill>
      </p:bgPr>
    </p:bg>
    <p:spTree>
      <p:nvGrpSpPr>
        <p:cNvPr id="1451" name="Shape 1451"/>
        <p:cNvGrpSpPr/>
        <p:nvPr/>
      </p:nvGrpSpPr>
      <p:grpSpPr>
        <a:xfrm>
          <a:off x="0" y="0"/>
          <a:ext cx="0" cy="0"/>
          <a:chOff x="0" y="0"/>
          <a:chExt cx="0" cy="0"/>
        </a:xfrm>
      </p:grpSpPr>
      <p:pic>
        <p:nvPicPr>
          <p:cNvPr id="1452" name="Google Shape;1452;p290"/>
          <p:cNvPicPr preferRelativeResize="0"/>
          <p:nvPr/>
        </p:nvPicPr>
        <p:blipFill rotWithShape="1">
          <a:blip r:embed="rId3">
            <a:alphaModFix amt="40000"/>
          </a:blip>
          <a:srcRect b="0" l="0" r="0" t="22215"/>
          <a:stretch/>
        </p:blipFill>
        <p:spPr>
          <a:xfrm>
            <a:off x="78100" y="249376"/>
            <a:ext cx="1560149" cy="1213626"/>
          </a:xfrm>
          <a:prstGeom prst="rect">
            <a:avLst/>
          </a:prstGeom>
          <a:noFill/>
          <a:ln>
            <a:noFill/>
          </a:ln>
        </p:spPr>
      </p:pic>
      <p:sp>
        <p:nvSpPr>
          <p:cNvPr id="1453" name="Google Shape;1453;p290"/>
          <p:cNvSpPr/>
          <p:nvPr/>
        </p:nvSpPr>
        <p:spPr>
          <a:xfrm flipH="1" rot="10800000">
            <a:off x="4718776" y="0"/>
            <a:ext cx="3235500" cy="5143500"/>
          </a:xfrm>
          <a:prstGeom prst="rect">
            <a:avLst/>
          </a:prstGeom>
          <a:solidFill>
            <a:srgbClr val="5D58C5">
              <a:alpha val="349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54" name="Google Shape;1454;p290"/>
          <p:cNvSpPr txBox="1"/>
          <p:nvPr>
            <p:ph type="title"/>
          </p:nvPr>
        </p:nvSpPr>
        <p:spPr>
          <a:xfrm>
            <a:off x="457200" y="1524000"/>
            <a:ext cx="4193700" cy="2224200"/>
          </a:xfrm>
          <a:prstGeom prst="rect">
            <a:avLst/>
          </a:prstGeom>
          <a:noFill/>
          <a:ln>
            <a:noFill/>
          </a:ln>
        </p:spPr>
        <p:txBody>
          <a:bodyPr anchorCtr="0" anchor="ctr" bIns="19050" lIns="19050" spcFirstLastPara="1" rIns="19050" wrap="square" tIns="19050">
            <a:normAutofit/>
          </a:bodyPr>
          <a:lstStyle/>
          <a:p>
            <a:pPr indent="-165100" lvl="0" marL="165100" rtl="0" algn="l">
              <a:lnSpc>
                <a:spcPct val="70000"/>
              </a:lnSpc>
              <a:spcBef>
                <a:spcPts val="0"/>
              </a:spcBef>
              <a:spcAft>
                <a:spcPts val="0"/>
              </a:spcAft>
              <a:buClr>
                <a:srgbClr val="FFFFFF"/>
              </a:buClr>
              <a:buSzPts val="5300"/>
              <a:buFont typeface="Arial"/>
              <a:buNone/>
            </a:pPr>
            <a:r>
              <a:rPr lang="en">
                <a:latin typeface="Anton"/>
                <a:ea typeface="Anton"/>
                <a:cs typeface="Anton"/>
                <a:sym typeface="Anton"/>
              </a:rPr>
              <a:t>education</a:t>
            </a:r>
            <a:endParaRPr>
              <a:latin typeface="Anton"/>
              <a:ea typeface="Anton"/>
              <a:cs typeface="Anton"/>
              <a:sym typeface="Anton"/>
            </a:endParaRPr>
          </a:p>
        </p:txBody>
      </p:sp>
      <p:sp>
        <p:nvSpPr>
          <p:cNvPr id="1455" name="Google Shape;1455;p290"/>
          <p:cNvSpPr txBox="1"/>
          <p:nvPr/>
        </p:nvSpPr>
        <p:spPr>
          <a:xfrm>
            <a:off x="4861001" y="1813050"/>
            <a:ext cx="2705700" cy="418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lt1"/>
              </a:buClr>
              <a:buSzPts val="1400"/>
              <a:buFont typeface="Proxima Nova"/>
              <a:buChar char="❖"/>
            </a:pPr>
            <a:r>
              <a:rPr b="1" lang="en">
                <a:solidFill>
                  <a:schemeClr val="lt1"/>
                </a:solidFill>
                <a:latin typeface="Proxima Nova"/>
                <a:ea typeface="Proxima Nova"/>
                <a:cs typeface="Proxima Nova"/>
                <a:sym typeface="Proxima Nova"/>
              </a:rPr>
              <a:t>What do consumers know and what do they want to know about buying a home? </a:t>
            </a:r>
            <a:br>
              <a:rPr b="1" i="0" lang="en" sz="1400" u="none" cap="none" strike="noStrike">
                <a:solidFill>
                  <a:schemeClr val="lt1"/>
                </a:solidFill>
                <a:latin typeface="Proxima Nova"/>
                <a:ea typeface="Proxima Nova"/>
                <a:cs typeface="Proxima Nova"/>
                <a:sym typeface="Proxima Nova"/>
              </a:rPr>
            </a:br>
            <a:endParaRPr b="1" i="0" sz="1400" u="none" cap="none" strike="noStrike">
              <a:solidFill>
                <a:schemeClr val="lt1"/>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chemeClr val="lt1"/>
              </a:buClr>
              <a:buSzPts val="1400"/>
              <a:buFont typeface="Proxima Nova"/>
              <a:buChar char="❖"/>
            </a:pPr>
            <a:r>
              <a:rPr b="1" lang="en">
                <a:solidFill>
                  <a:schemeClr val="lt1"/>
                </a:solidFill>
                <a:latin typeface="Proxima Nova"/>
                <a:ea typeface="Proxima Nova"/>
                <a:cs typeface="Proxima Nova"/>
                <a:sym typeface="Proxima Nova"/>
              </a:rPr>
              <a:t>What are their biggest concerns? </a:t>
            </a:r>
            <a:br>
              <a:rPr b="1" i="0" lang="en" sz="1400" u="none" cap="none" strike="noStrike">
                <a:solidFill>
                  <a:schemeClr val="lt1"/>
                </a:solidFill>
                <a:latin typeface="Proxima Nova"/>
                <a:ea typeface="Proxima Nova"/>
                <a:cs typeface="Proxima Nova"/>
                <a:sym typeface="Proxima Nova"/>
              </a:rPr>
            </a:br>
            <a:endParaRPr b="1" i="0" sz="1400" u="none" cap="none" strike="noStrike">
              <a:solidFill>
                <a:schemeClr val="lt1"/>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chemeClr val="lt1"/>
              </a:buClr>
              <a:buSzPts val="1400"/>
              <a:buFont typeface="Proxima Nova"/>
              <a:buChar char="❖"/>
            </a:pPr>
            <a:r>
              <a:rPr b="1" lang="en">
                <a:solidFill>
                  <a:schemeClr val="lt1"/>
                </a:solidFill>
                <a:latin typeface="Proxima Nova"/>
                <a:ea typeface="Proxima Nova"/>
                <a:cs typeface="Proxima Nova"/>
                <a:sym typeface="Proxima Nova"/>
              </a:rPr>
              <a:t>What resources or information would be helpful for them? </a:t>
            </a:r>
            <a:endParaRPr b="1" i="0" sz="1400" u="none" cap="none" strike="noStrike">
              <a:solidFill>
                <a:schemeClr val="lt1"/>
              </a:solidFill>
              <a:latin typeface="Proxima Nova"/>
              <a:ea typeface="Proxima Nova"/>
              <a:cs typeface="Proxima Nova"/>
              <a:sym typeface="Proxima Nova"/>
            </a:endParaRPr>
          </a:p>
        </p:txBody>
      </p:sp>
      <p:sp>
        <p:nvSpPr>
          <p:cNvPr id="1456" name="Google Shape;1456;p290"/>
          <p:cNvSpPr txBox="1"/>
          <p:nvPr/>
        </p:nvSpPr>
        <p:spPr>
          <a:xfrm>
            <a:off x="457200" y="2965884"/>
            <a:ext cx="4193700" cy="238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lt1"/>
              </a:solidFill>
              <a:latin typeface="Proxima Nova"/>
              <a:ea typeface="Proxima Nova"/>
              <a:cs typeface="Proxima Nova"/>
              <a:sym typeface="Proxima Nova"/>
            </a:endParaRPr>
          </a:p>
        </p:txBody>
      </p:sp>
      <p:pic>
        <p:nvPicPr>
          <p:cNvPr id="1457" name="Google Shape;1457;p290"/>
          <p:cNvPicPr preferRelativeResize="0"/>
          <p:nvPr/>
        </p:nvPicPr>
        <p:blipFill rotWithShape="1">
          <a:blip r:embed="rId3">
            <a:alphaModFix/>
          </a:blip>
          <a:srcRect b="0" l="0" r="0" t="48148"/>
          <a:stretch/>
        </p:blipFill>
        <p:spPr>
          <a:xfrm>
            <a:off x="78100" y="654025"/>
            <a:ext cx="1560149" cy="808974"/>
          </a:xfrm>
          <a:prstGeom prst="rect">
            <a:avLst/>
          </a:prstGeom>
          <a:noFill/>
          <a:ln>
            <a:noFill/>
          </a:ln>
        </p:spPr>
      </p:pic>
      <p:sp>
        <p:nvSpPr>
          <p:cNvPr id="1458" name="Google Shape;1458;p290"/>
          <p:cNvSpPr txBox="1"/>
          <p:nvPr/>
        </p:nvSpPr>
        <p:spPr>
          <a:xfrm>
            <a:off x="436000" y="1704350"/>
            <a:ext cx="3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Anton"/>
                <a:ea typeface="Anton"/>
                <a:cs typeface="Anton"/>
                <a:sym typeface="Anton"/>
              </a:rPr>
              <a:t>WHAT DO THEY </a:t>
            </a:r>
            <a:r>
              <a:rPr lang="en" sz="1600">
                <a:solidFill>
                  <a:srgbClr val="B1F1EF"/>
                </a:solidFill>
                <a:latin typeface="Anton"/>
                <a:ea typeface="Anton"/>
                <a:cs typeface="Anton"/>
                <a:sym typeface="Anton"/>
              </a:rPr>
              <a:t>THINK</a:t>
            </a:r>
            <a:r>
              <a:rPr lang="en" sz="1600">
                <a:solidFill>
                  <a:schemeClr val="lt1"/>
                </a:solidFill>
                <a:latin typeface="Anton"/>
                <a:ea typeface="Anton"/>
                <a:cs typeface="Anton"/>
                <a:sym typeface="Anton"/>
              </a:rPr>
              <a:t>?</a:t>
            </a:r>
            <a:endParaRPr sz="1600">
              <a:solidFill>
                <a:schemeClr val="lt1"/>
              </a:solidFill>
              <a:latin typeface="Anton"/>
              <a:ea typeface="Anton"/>
              <a:cs typeface="Anton"/>
              <a:sym typeface="Anton"/>
            </a:endParaRPr>
          </a:p>
        </p:txBody>
      </p:sp>
      <p:grpSp>
        <p:nvGrpSpPr>
          <p:cNvPr id="1459" name="Google Shape;1459;p290"/>
          <p:cNvGrpSpPr/>
          <p:nvPr/>
        </p:nvGrpSpPr>
        <p:grpSpPr>
          <a:xfrm>
            <a:off x="170426" y="4320926"/>
            <a:ext cx="2357374" cy="646500"/>
            <a:chOff x="170426" y="4320926"/>
            <a:chExt cx="2357374" cy="646500"/>
          </a:xfrm>
        </p:grpSpPr>
        <p:pic>
          <p:nvPicPr>
            <p:cNvPr descr="Google Shape;551;p115" id="1460" name="Google Shape;1460;p290"/>
            <p:cNvPicPr preferRelativeResize="0"/>
            <p:nvPr/>
          </p:nvPicPr>
          <p:blipFill rotWithShape="1">
            <a:blip r:embed="rId4">
              <a:alphaModFix/>
            </a:blip>
            <a:srcRect b="0" l="0" r="0" t="0"/>
            <a:stretch/>
          </p:blipFill>
          <p:spPr>
            <a:xfrm>
              <a:off x="1488025" y="4594325"/>
              <a:ext cx="1039775" cy="189375"/>
            </a:xfrm>
            <a:prstGeom prst="rect">
              <a:avLst/>
            </a:prstGeom>
            <a:noFill/>
            <a:ln>
              <a:noFill/>
            </a:ln>
          </p:spPr>
        </p:pic>
        <p:sp>
          <p:nvSpPr>
            <p:cNvPr id="1461" name="Google Shape;1461;p290"/>
            <p:cNvSpPr txBox="1"/>
            <p:nvPr/>
          </p:nvSpPr>
          <p:spPr>
            <a:xfrm>
              <a:off x="170426" y="4320926"/>
              <a:ext cx="1317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FFF"/>
                  </a:solidFill>
                  <a:latin typeface="Anton"/>
                  <a:ea typeface="Anton"/>
                  <a:cs typeface="Anton"/>
                  <a:sym typeface="Anton"/>
                </a:rPr>
                <a:t>Kristin Messerli </a:t>
              </a:r>
              <a:r>
                <a:rPr lang="en" sz="3000">
                  <a:solidFill>
                    <a:srgbClr val="FFFFFF"/>
                  </a:solidFill>
                  <a:latin typeface="Anton"/>
                  <a:ea typeface="Anton"/>
                  <a:cs typeface="Anton"/>
                  <a:sym typeface="Anton"/>
                </a:rPr>
                <a:t> </a:t>
              </a:r>
              <a:r>
                <a:rPr lang="en" sz="1100">
                  <a:solidFill>
                    <a:srgbClr val="FFFFFF"/>
                  </a:solidFill>
                  <a:latin typeface="Proxima Nova"/>
                  <a:ea typeface="Proxima Nova"/>
                  <a:cs typeface="Proxima Nova"/>
                  <a:sym typeface="Proxima Nova"/>
                </a:rPr>
                <a:t>|</a:t>
              </a:r>
              <a:endParaRPr sz="1100">
                <a:solidFill>
                  <a:srgbClr val="FFFFFF"/>
                </a:solidFill>
                <a:latin typeface="Proxima Nova"/>
                <a:ea typeface="Proxima Nova"/>
                <a:cs typeface="Proxima Nova"/>
                <a:sym typeface="Proxima Nova"/>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65" name="Shape 1465"/>
        <p:cNvGrpSpPr/>
        <p:nvPr/>
      </p:nvGrpSpPr>
      <p:grpSpPr>
        <a:xfrm>
          <a:off x="0" y="0"/>
          <a:ext cx="0" cy="0"/>
          <a:chOff x="0" y="0"/>
          <a:chExt cx="0" cy="0"/>
        </a:xfrm>
      </p:grpSpPr>
      <p:sp>
        <p:nvSpPr>
          <p:cNvPr id="1466" name="Google Shape;1466;p291"/>
          <p:cNvSpPr/>
          <p:nvPr/>
        </p:nvSpPr>
        <p:spPr>
          <a:xfrm>
            <a:off x="4536675" y="505089"/>
            <a:ext cx="4395900" cy="4404900"/>
          </a:xfrm>
          <a:prstGeom prst="rect">
            <a:avLst/>
          </a:prstGeom>
          <a:solidFill>
            <a:srgbClr val="1E1D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91"/>
          <p:cNvSpPr/>
          <p:nvPr/>
        </p:nvSpPr>
        <p:spPr>
          <a:xfrm>
            <a:off x="4429675" y="388275"/>
            <a:ext cx="4395900" cy="4404900"/>
          </a:xfrm>
          <a:prstGeom prst="rect">
            <a:avLst/>
          </a:prstGeom>
          <a:solidFill>
            <a:srgbClr val="F1F3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91"/>
          <p:cNvSpPr txBox="1"/>
          <p:nvPr>
            <p:ph type="title"/>
          </p:nvPr>
        </p:nvSpPr>
        <p:spPr>
          <a:xfrm>
            <a:off x="226150" y="387200"/>
            <a:ext cx="4345800" cy="1923900"/>
          </a:xfrm>
          <a:prstGeom prst="rect">
            <a:avLst/>
          </a:prstGeom>
          <a:noFill/>
          <a:ln>
            <a:noFill/>
          </a:ln>
        </p:spPr>
        <p:txBody>
          <a:bodyPr anchorCtr="0" anchor="t" bIns="19050" lIns="19050" spcFirstLastPara="1" rIns="19050" wrap="square" tIns="19050">
            <a:normAutofit fontScale="90000"/>
          </a:bodyPr>
          <a:lstStyle/>
          <a:p>
            <a:pPr indent="0" lvl="0" marL="0" rtl="0" algn="l">
              <a:lnSpc>
                <a:spcPct val="90000"/>
              </a:lnSpc>
              <a:spcBef>
                <a:spcPts val="0"/>
              </a:spcBef>
              <a:spcAft>
                <a:spcPts val="0"/>
              </a:spcAft>
              <a:buClr>
                <a:srgbClr val="1E3155"/>
              </a:buClr>
              <a:buSzPct val="100000"/>
              <a:buFont typeface="Arial"/>
              <a:buNone/>
            </a:pPr>
            <a:r>
              <a:rPr b="1" lang="en">
                <a:solidFill>
                  <a:schemeClr val="lt1"/>
                </a:solidFill>
                <a:latin typeface="Anton"/>
                <a:ea typeface="Anton"/>
                <a:cs typeface="Anton"/>
                <a:sym typeface="Anton"/>
              </a:rPr>
              <a:t>Top Homebuying Challenges</a:t>
            </a:r>
            <a:endParaRPr b="1">
              <a:solidFill>
                <a:schemeClr val="lt1"/>
              </a:solidFill>
              <a:latin typeface="Anton"/>
              <a:ea typeface="Anton"/>
              <a:cs typeface="Anton"/>
              <a:sym typeface="Anton"/>
            </a:endParaRPr>
          </a:p>
          <a:p>
            <a:pPr indent="0" lvl="0" marL="0" rtl="0" algn="l">
              <a:lnSpc>
                <a:spcPct val="90000"/>
              </a:lnSpc>
              <a:spcBef>
                <a:spcPts val="0"/>
              </a:spcBef>
              <a:spcAft>
                <a:spcPts val="0"/>
              </a:spcAft>
              <a:buClr>
                <a:srgbClr val="1E3155"/>
              </a:buClr>
              <a:buSzPct val="265000"/>
              <a:buFont typeface="Arial"/>
              <a:buNone/>
            </a:pPr>
            <a:r>
              <a:rPr b="1" lang="en" sz="2000">
                <a:solidFill>
                  <a:schemeClr val="lt1"/>
                </a:solidFill>
                <a:highlight>
                  <a:srgbClr val="FF3F04"/>
                </a:highlight>
                <a:latin typeface="Proxima Nova"/>
                <a:ea typeface="Proxima Nova"/>
                <a:cs typeface="Proxima Nova"/>
                <a:sym typeface="Proxima Nova"/>
              </a:rPr>
              <a:t>for nextgen women </a:t>
            </a:r>
            <a:endParaRPr b="1" sz="2000">
              <a:solidFill>
                <a:schemeClr val="lt1"/>
              </a:solidFill>
              <a:highlight>
                <a:srgbClr val="FF3F04"/>
              </a:highlight>
              <a:latin typeface="Proxima Nova"/>
              <a:ea typeface="Proxima Nova"/>
              <a:cs typeface="Proxima Nova"/>
              <a:sym typeface="Proxima Nova"/>
            </a:endParaRPr>
          </a:p>
        </p:txBody>
      </p:sp>
      <p:sp>
        <p:nvSpPr>
          <p:cNvPr id="1469" name="Google Shape;1469;p291"/>
          <p:cNvSpPr txBox="1"/>
          <p:nvPr/>
        </p:nvSpPr>
        <p:spPr>
          <a:xfrm>
            <a:off x="4983971" y="905525"/>
            <a:ext cx="1383000" cy="2232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F2F2EF"/>
              </a:buClr>
              <a:buSzPts val="1200"/>
              <a:buFont typeface="Proxima Nova"/>
              <a:buNone/>
            </a:pPr>
            <a:r>
              <a:rPr b="1" lang="en" sz="1200">
                <a:solidFill>
                  <a:srgbClr val="3E3E3E"/>
                </a:solidFill>
                <a:latin typeface="Proxima Nova"/>
                <a:ea typeface="Proxima Nova"/>
                <a:cs typeface="Proxima Nova"/>
                <a:sym typeface="Proxima Nova"/>
              </a:rPr>
              <a:t>High home prices</a:t>
            </a:r>
            <a:endParaRPr sz="500">
              <a:solidFill>
                <a:srgbClr val="3E3E3E"/>
              </a:solidFill>
            </a:endParaRPr>
          </a:p>
        </p:txBody>
      </p:sp>
      <p:sp>
        <p:nvSpPr>
          <p:cNvPr id="1470" name="Google Shape;1470;p291"/>
          <p:cNvSpPr txBox="1"/>
          <p:nvPr/>
        </p:nvSpPr>
        <p:spPr>
          <a:xfrm>
            <a:off x="4983971" y="1279365"/>
            <a:ext cx="2556000" cy="2232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F2F2EF"/>
              </a:buClr>
              <a:buSzPts val="1200"/>
              <a:buFont typeface="Proxima Nova"/>
              <a:buNone/>
            </a:pPr>
            <a:r>
              <a:rPr b="1" lang="en" sz="1200">
                <a:solidFill>
                  <a:srgbClr val="3E3E3E"/>
                </a:solidFill>
                <a:latin typeface="Proxima Nova"/>
                <a:ea typeface="Proxima Nova"/>
                <a:cs typeface="Proxima Nova"/>
                <a:sym typeface="Proxima Nova"/>
              </a:rPr>
              <a:t>Need for job stability</a:t>
            </a:r>
            <a:endParaRPr sz="500">
              <a:solidFill>
                <a:srgbClr val="3E3E3E"/>
              </a:solidFill>
            </a:endParaRPr>
          </a:p>
        </p:txBody>
      </p:sp>
      <p:sp>
        <p:nvSpPr>
          <p:cNvPr id="1471" name="Google Shape;1471;p291"/>
          <p:cNvSpPr txBox="1"/>
          <p:nvPr/>
        </p:nvSpPr>
        <p:spPr>
          <a:xfrm>
            <a:off x="4983971" y="1653205"/>
            <a:ext cx="2694900" cy="2232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F2F2EF"/>
              </a:buClr>
              <a:buSzPts val="1200"/>
              <a:buFont typeface="Proxima Nova"/>
              <a:buNone/>
            </a:pPr>
            <a:r>
              <a:rPr b="1" lang="en" sz="1200">
                <a:solidFill>
                  <a:srgbClr val="3E3E3E"/>
                </a:solidFill>
                <a:latin typeface="Proxima Nova"/>
                <a:ea typeface="Proxima Nova"/>
                <a:cs typeface="Proxima Nova"/>
                <a:sym typeface="Proxima Nova"/>
              </a:rPr>
              <a:t>Insufficient down payment</a:t>
            </a:r>
            <a:endParaRPr sz="500">
              <a:solidFill>
                <a:srgbClr val="3E3E3E"/>
              </a:solidFill>
            </a:endParaRPr>
          </a:p>
        </p:txBody>
      </p:sp>
      <p:sp>
        <p:nvSpPr>
          <p:cNvPr id="1472" name="Google Shape;1472;p291"/>
          <p:cNvSpPr txBox="1"/>
          <p:nvPr/>
        </p:nvSpPr>
        <p:spPr>
          <a:xfrm>
            <a:off x="4983971" y="2027045"/>
            <a:ext cx="2766300" cy="2232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F2F2EF"/>
              </a:buClr>
              <a:buSzPts val="1200"/>
              <a:buFont typeface="Proxima Nova"/>
              <a:buNone/>
            </a:pPr>
            <a:r>
              <a:rPr b="1" lang="en" sz="1200">
                <a:solidFill>
                  <a:srgbClr val="3E3E3E"/>
                </a:solidFill>
                <a:latin typeface="Proxima Nova"/>
                <a:ea typeface="Proxima Nova"/>
                <a:cs typeface="Proxima Nova"/>
                <a:sym typeface="Proxima Nova"/>
              </a:rPr>
              <a:t>Low credit score</a:t>
            </a:r>
            <a:endParaRPr sz="500">
              <a:solidFill>
                <a:srgbClr val="3E3E3E"/>
              </a:solidFill>
            </a:endParaRPr>
          </a:p>
        </p:txBody>
      </p:sp>
      <p:sp>
        <p:nvSpPr>
          <p:cNvPr id="1473" name="Google Shape;1473;p291"/>
          <p:cNvSpPr txBox="1"/>
          <p:nvPr/>
        </p:nvSpPr>
        <p:spPr>
          <a:xfrm>
            <a:off x="4983971" y="2400885"/>
            <a:ext cx="2887200" cy="2232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F2F2EF"/>
              </a:buClr>
              <a:buSzPts val="1200"/>
              <a:buFont typeface="Proxima Nova"/>
              <a:buNone/>
            </a:pPr>
            <a:r>
              <a:rPr b="1" lang="en" sz="1200">
                <a:solidFill>
                  <a:srgbClr val="3E3E3E"/>
                </a:solidFill>
                <a:latin typeface="Proxima Nova"/>
                <a:ea typeface="Proxima Nova"/>
                <a:cs typeface="Proxima Nova"/>
                <a:sym typeface="Proxima Nova"/>
              </a:rPr>
              <a:t>Finding the right home </a:t>
            </a:r>
            <a:endParaRPr sz="500">
              <a:solidFill>
                <a:srgbClr val="3E3E3E"/>
              </a:solidFill>
            </a:endParaRPr>
          </a:p>
        </p:txBody>
      </p:sp>
      <p:sp>
        <p:nvSpPr>
          <p:cNvPr id="1474" name="Google Shape;1474;p291"/>
          <p:cNvSpPr txBox="1"/>
          <p:nvPr/>
        </p:nvSpPr>
        <p:spPr>
          <a:xfrm>
            <a:off x="4983971" y="2774725"/>
            <a:ext cx="3044100" cy="2232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F2F2EF"/>
              </a:buClr>
              <a:buSzPts val="1200"/>
              <a:buFont typeface="Proxima Nova"/>
              <a:buNone/>
            </a:pPr>
            <a:r>
              <a:rPr b="1" lang="en" sz="1200">
                <a:solidFill>
                  <a:srgbClr val="3E3E3E"/>
                </a:solidFill>
                <a:latin typeface="Proxima Nova"/>
                <a:ea typeface="Proxima Nova"/>
                <a:cs typeface="Proxima Nova"/>
                <a:sym typeface="Proxima Nova"/>
              </a:rPr>
              <a:t>Buyer competition</a:t>
            </a:r>
            <a:endParaRPr sz="500">
              <a:solidFill>
                <a:srgbClr val="3E3E3E"/>
              </a:solidFill>
            </a:endParaRPr>
          </a:p>
        </p:txBody>
      </p:sp>
      <p:sp>
        <p:nvSpPr>
          <p:cNvPr id="1475" name="Google Shape;1475;p291"/>
          <p:cNvSpPr txBox="1"/>
          <p:nvPr/>
        </p:nvSpPr>
        <p:spPr>
          <a:xfrm>
            <a:off x="226149" y="2211550"/>
            <a:ext cx="3749100" cy="500100"/>
          </a:xfrm>
          <a:prstGeom prst="rect">
            <a:avLst/>
          </a:prstGeom>
          <a:noFill/>
          <a:ln>
            <a:noFill/>
          </a:ln>
        </p:spPr>
        <p:txBody>
          <a:bodyPr anchorCtr="0" anchor="t" bIns="34275" lIns="34275" spcFirstLastPara="1" rIns="34275" wrap="square" tIns="34275">
            <a:spAutoFit/>
          </a:bodyPr>
          <a:lstStyle/>
          <a:p>
            <a:pPr indent="0" lvl="0" marL="0" rtl="0" algn="l">
              <a:spcBef>
                <a:spcPts val="0"/>
              </a:spcBef>
              <a:spcAft>
                <a:spcPts val="0"/>
              </a:spcAft>
              <a:buNone/>
            </a:pPr>
            <a:r>
              <a:rPr b="1" lang="en" sz="1400">
                <a:solidFill>
                  <a:schemeClr val="lt1"/>
                </a:solidFill>
                <a:latin typeface="Proxima Nova"/>
                <a:ea typeface="Proxima Nova"/>
                <a:cs typeface="Proxima Nova"/>
                <a:sym typeface="Proxima Nova"/>
              </a:rPr>
              <a:t>“What </a:t>
            </a:r>
            <a:r>
              <a:rPr b="1" lang="en">
                <a:solidFill>
                  <a:schemeClr val="lt1"/>
                </a:solidFill>
                <a:latin typeface="Proxima Nova"/>
                <a:ea typeface="Proxima Nova"/>
                <a:cs typeface="Proxima Nova"/>
                <a:sym typeface="Proxima Nova"/>
              </a:rPr>
              <a:t>is currently preventing you from buying a home?” </a:t>
            </a:r>
            <a:r>
              <a:rPr b="1" lang="en" sz="1400">
                <a:solidFill>
                  <a:schemeClr val="lt1"/>
                </a:solidFill>
                <a:latin typeface="Proxima Nova"/>
                <a:ea typeface="Proxima Nova"/>
                <a:cs typeface="Proxima Nova"/>
                <a:sym typeface="Proxima Nova"/>
              </a:rPr>
              <a:t>(</a:t>
            </a:r>
            <a:r>
              <a:rPr b="1" lang="en">
                <a:solidFill>
                  <a:schemeClr val="lt1"/>
                </a:solidFill>
                <a:latin typeface="Proxima Nova"/>
                <a:ea typeface="Proxima Nova"/>
                <a:cs typeface="Proxima Nova"/>
                <a:sym typeface="Proxima Nova"/>
              </a:rPr>
              <a:t>Jan 2023</a:t>
            </a:r>
            <a:r>
              <a:rPr b="1" lang="en" sz="1400">
                <a:solidFill>
                  <a:schemeClr val="lt1"/>
                </a:solidFill>
                <a:latin typeface="Proxima Nova"/>
                <a:ea typeface="Proxima Nova"/>
                <a:cs typeface="Proxima Nova"/>
                <a:sym typeface="Proxima Nova"/>
              </a:rPr>
              <a:t>)</a:t>
            </a:r>
            <a:endParaRPr b="1" sz="1400">
              <a:solidFill>
                <a:schemeClr val="lt1"/>
              </a:solidFill>
              <a:latin typeface="Proxima Nova"/>
              <a:ea typeface="Proxima Nova"/>
              <a:cs typeface="Proxima Nova"/>
              <a:sym typeface="Proxima Nova"/>
            </a:endParaRPr>
          </a:p>
        </p:txBody>
      </p:sp>
      <p:sp>
        <p:nvSpPr>
          <p:cNvPr id="1476" name="Google Shape;1476;p291"/>
          <p:cNvSpPr txBox="1"/>
          <p:nvPr/>
        </p:nvSpPr>
        <p:spPr>
          <a:xfrm>
            <a:off x="226154" y="4763756"/>
            <a:ext cx="1412100" cy="238500"/>
          </a:xfrm>
          <a:prstGeom prst="rect">
            <a:avLst/>
          </a:prstGeom>
          <a:noFill/>
          <a:ln>
            <a:noFill/>
          </a:ln>
        </p:spPr>
        <p:txBody>
          <a:bodyPr anchorCtr="0" anchor="t" bIns="34275" lIns="34275" spcFirstLastPara="1" rIns="34275" wrap="square" tIns="34275">
            <a:spAutoFit/>
          </a:bodyPr>
          <a:lstStyle/>
          <a:p>
            <a:pPr indent="0" lvl="0" marL="0" rtl="0" algn="l">
              <a:spcBef>
                <a:spcPts val="0"/>
              </a:spcBef>
              <a:spcAft>
                <a:spcPts val="0"/>
              </a:spcAft>
              <a:buNone/>
            </a:pPr>
            <a:r>
              <a:rPr lang="en" sz="1100">
                <a:solidFill>
                  <a:schemeClr val="lt1"/>
                </a:solidFill>
                <a:latin typeface="Anton"/>
                <a:ea typeface="Anton"/>
                <a:cs typeface="Anton"/>
                <a:sym typeface="Anton"/>
              </a:rPr>
              <a:t>Kristin Messerli  </a:t>
            </a:r>
            <a:r>
              <a:rPr lang="en" sz="1100">
                <a:solidFill>
                  <a:schemeClr val="lt1"/>
                </a:solidFill>
                <a:latin typeface="Proxima Nova"/>
                <a:ea typeface="Proxima Nova"/>
                <a:cs typeface="Proxima Nova"/>
                <a:sym typeface="Proxima Nova"/>
              </a:rPr>
              <a:t>|</a:t>
            </a:r>
            <a:endParaRPr sz="1100">
              <a:solidFill>
                <a:schemeClr val="lt1"/>
              </a:solidFill>
              <a:latin typeface="Proxima Nova"/>
              <a:ea typeface="Proxima Nova"/>
              <a:cs typeface="Proxima Nova"/>
              <a:sym typeface="Proxima Nova"/>
            </a:endParaRPr>
          </a:p>
        </p:txBody>
      </p:sp>
      <p:pic>
        <p:nvPicPr>
          <p:cNvPr descr="Google Shape;551;p115" id="1477" name="Google Shape;1477;p291"/>
          <p:cNvPicPr preferRelativeResize="0"/>
          <p:nvPr/>
        </p:nvPicPr>
        <p:blipFill rotWithShape="1">
          <a:blip r:embed="rId4">
            <a:alphaModFix/>
          </a:blip>
          <a:srcRect b="0" l="0" r="0" t="0"/>
          <a:stretch/>
        </p:blipFill>
        <p:spPr>
          <a:xfrm>
            <a:off x="1338216" y="4763754"/>
            <a:ext cx="914698" cy="166598"/>
          </a:xfrm>
          <a:prstGeom prst="rect">
            <a:avLst/>
          </a:prstGeom>
          <a:noFill/>
          <a:ln>
            <a:noFill/>
          </a:ln>
        </p:spPr>
      </p:pic>
      <p:cxnSp>
        <p:nvCxnSpPr>
          <p:cNvPr id="1478" name="Google Shape;1478;p291"/>
          <p:cNvCxnSpPr/>
          <p:nvPr/>
        </p:nvCxnSpPr>
        <p:spPr>
          <a:xfrm>
            <a:off x="4983975" y="1238575"/>
            <a:ext cx="3237300" cy="0"/>
          </a:xfrm>
          <a:prstGeom prst="straightConnector1">
            <a:avLst/>
          </a:prstGeom>
          <a:noFill/>
          <a:ln cap="flat" cmpd="sng" w="9525">
            <a:solidFill>
              <a:srgbClr val="FF4000"/>
            </a:solidFill>
            <a:prstDash val="solid"/>
            <a:round/>
            <a:headEnd len="med" w="med" type="none"/>
            <a:tailEnd len="med" w="med" type="none"/>
          </a:ln>
        </p:spPr>
      </p:cxnSp>
      <p:cxnSp>
        <p:nvCxnSpPr>
          <p:cNvPr id="1479" name="Google Shape;1479;p291"/>
          <p:cNvCxnSpPr/>
          <p:nvPr/>
        </p:nvCxnSpPr>
        <p:spPr>
          <a:xfrm>
            <a:off x="4983975" y="1610435"/>
            <a:ext cx="3237300" cy="0"/>
          </a:xfrm>
          <a:prstGeom prst="straightConnector1">
            <a:avLst/>
          </a:prstGeom>
          <a:noFill/>
          <a:ln cap="flat" cmpd="sng" w="9525">
            <a:solidFill>
              <a:srgbClr val="FF4000"/>
            </a:solidFill>
            <a:prstDash val="solid"/>
            <a:round/>
            <a:headEnd len="med" w="med" type="none"/>
            <a:tailEnd len="med" w="med" type="none"/>
          </a:ln>
        </p:spPr>
      </p:cxnSp>
      <p:cxnSp>
        <p:nvCxnSpPr>
          <p:cNvPr id="1480" name="Google Shape;1480;p291"/>
          <p:cNvCxnSpPr/>
          <p:nvPr/>
        </p:nvCxnSpPr>
        <p:spPr>
          <a:xfrm>
            <a:off x="4993281" y="1982295"/>
            <a:ext cx="3237300" cy="0"/>
          </a:xfrm>
          <a:prstGeom prst="straightConnector1">
            <a:avLst/>
          </a:prstGeom>
          <a:noFill/>
          <a:ln cap="flat" cmpd="sng" w="9525">
            <a:solidFill>
              <a:srgbClr val="FF4000"/>
            </a:solidFill>
            <a:prstDash val="solid"/>
            <a:round/>
            <a:headEnd len="med" w="med" type="none"/>
            <a:tailEnd len="med" w="med" type="none"/>
          </a:ln>
        </p:spPr>
      </p:cxnSp>
      <p:cxnSp>
        <p:nvCxnSpPr>
          <p:cNvPr id="1481" name="Google Shape;1481;p291"/>
          <p:cNvCxnSpPr/>
          <p:nvPr/>
        </p:nvCxnSpPr>
        <p:spPr>
          <a:xfrm>
            <a:off x="4993281" y="2354155"/>
            <a:ext cx="3237300" cy="0"/>
          </a:xfrm>
          <a:prstGeom prst="straightConnector1">
            <a:avLst/>
          </a:prstGeom>
          <a:noFill/>
          <a:ln cap="flat" cmpd="sng" w="9525">
            <a:solidFill>
              <a:srgbClr val="FF4000"/>
            </a:solidFill>
            <a:prstDash val="solid"/>
            <a:round/>
            <a:headEnd len="med" w="med" type="none"/>
            <a:tailEnd len="med" w="med" type="none"/>
          </a:ln>
        </p:spPr>
      </p:cxnSp>
      <p:cxnSp>
        <p:nvCxnSpPr>
          <p:cNvPr id="1482" name="Google Shape;1482;p291"/>
          <p:cNvCxnSpPr/>
          <p:nvPr/>
        </p:nvCxnSpPr>
        <p:spPr>
          <a:xfrm>
            <a:off x="4983975" y="2726015"/>
            <a:ext cx="3237300" cy="0"/>
          </a:xfrm>
          <a:prstGeom prst="straightConnector1">
            <a:avLst/>
          </a:prstGeom>
          <a:noFill/>
          <a:ln cap="flat" cmpd="sng" w="9525">
            <a:solidFill>
              <a:srgbClr val="FF4000"/>
            </a:solidFill>
            <a:prstDash val="solid"/>
            <a:round/>
            <a:headEnd len="med" w="med" type="none"/>
            <a:tailEnd len="med" w="med" type="none"/>
          </a:ln>
        </p:spPr>
      </p:cxnSp>
      <p:cxnSp>
        <p:nvCxnSpPr>
          <p:cNvPr id="1483" name="Google Shape;1483;p291"/>
          <p:cNvCxnSpPr/>
          <p:nvPr/>
        </p:nvCxnSpPr>
        <p:spPr>
          <a:xfrm>
            <a:off x="4993281" y="3097875"/>
            <a:ext cx="3237300" cy="0"/>
          </a:xfrm>
          <a:prstGeom prst="straightConnector1">
            <a:avLst/>
          </a:prstGeom>
          <a:noFill/>
          <a:ln cap="flat" cmpd="sng" w="9525">
            <a:solidFill>
              <a:srgbClr val="FF4000"/>
            </a:solidFill>
            <a:prstDash val="solid"/>
            <a:round/>
            <a:headEnd len="med" w="med" type="none"/>
            <a:tailEnd len="med" w="med" type="none"/>
          </a:ln>
        </p:spPr>
      </p:cxnSp>
      <p:sp>
        <p:nvSpPr>
          <p:cNvPr id="1484" name="Google Shape;1484;p291"/>
          <p:cNvSpPr txBox="1"/>
          <p:nvPr/>
        </p:nvSpPr>
        <p:spPr>
          <a:xfrm>
            <a:off x="6882371" y="932764"/>
            <a:ext cx="1383000" cy="238500"/>
          </a:xfrm>
          <a:prstGeom prst="rect">
            <a:avLst/>
          </a:prstGeom>
          <a:noFill/>
          <a:ln>
            <a:noFill/>
          </a:ln>
        </p:spPr>
        <p:txBody>
          <a:bodyPr anchorCtr="0" anchor="ctr" bIns="19050" lIns="19050" spcFirstLastPara="1" rIns="19050" wrap="square" tIns="19050">
            <a:spAutoFit/>
          </a:bodyPr>
          <a:lstStyle/>
          <a:p>
            <a:pPr indent="0" lvl="0" marL="0" marR="0" rtl="0" algn="r">
              <a:lnSpc>
                <a:spcPct val="100000"/>
              </a:lnSpc>
              <a:spcBef>
                <a:spcPts val="0"/>
              </a:spcBef>
              <a:spcAft>
                <a:spcPts val="0"/>
              </a:spcAft>
              <a:buClr>
                <a:srgbClr val="F2F2EF"/>
              </a:buClr>
              <a:buSzPts val="1200"/>
              <a:buFont typeface="Proxima Nova"/>
              <a:buNone/>
            </a:pPr>
            <a:r>
              <a:rPr b="1" lang="en" sz="1300">
                <a:solidFill>
                  <a:srgbClr val="3E3E3E"/>
                </a:solidFill>
                <a:latin typeface="Proxima Nova"/>
                <a:ea typeface="Proxima Nova"/>
                <a:cs typeface="Proxima Nova"/>
                <a:sym typeface="Proxima Nova"/>
              </a:rPr>
              <a:t>73%</a:t>
            </a:r>
            <a:endParaRPr sz="600">
              <a:solidFill>
                <a:srgbClr val="3E3E3E"/>
              </a:solidFill>
            </a:endParaRPr>
          </a:p>
        </p:txBody>
      </p:sp>
      <p:sp>
        <p:nvSpPr>
          <p:cNvPr id="1485" name="Google Shape;1485;p291"/>
          <p:cNvSpPr txBox="1"/>
          <p:nvPr/>
        </p:nvSpPr>
        <p:spPr>
          <a:xfrm>
            <a:off x="6882371" y="1308371"/>
            <a:ext cx="1383000" cy="238500"/>
          </a:xfrm>
          <a:prstGeom prst="rect">
            <a:avLst/>
          </a:prstGeom>
          <a:noFill/>
          <a:ln>
            <a:noFill/>
          </a:ln>
        </p:spPr>
        <p:txBody>
          <a:bodyPr anchorCtr="0" anchor="ctr" bIns="19050" lIns="19050" spcFirstLastPara="1" rIns="19050" wrap="square" tIns="19050">
            <a:spAutoFit/>
          </a:bodyPr>
          <a:lstStyle/>
          <a:p>
            <a:pPr indent="0" lvl="0" marL="0" marR="0" rtl="0" algn="r">
              <a:lnSpc>
                <a:spcPct val="100000"/>
              </a:lnSpc>
              <a:spcBef>
                <a:spcPts val="0"/>
              </a:spcBef>
              <a:spcAft>
                <a:spcPts val="0"/>
              </a:spcAft>
              <a:buClr>
                <a:srgbClr val="F2F2EF"/>
              </a:buClr>
              <a:buSzPts val="1200"/>
              <a:buFont typeface="Proxima Nova"/>
              <a:buNone/>
            </a:pPr>
            <a:r>
              <a:rPr b="1" lang="en" sz="1300">
                <a:solidFill>
                  <a:srgbClr val="3E3E3E"/>
                </a:solidFill>
                <a:latin typeface="Proxima Nova"/>
                <a:ea typeface="Proxima Nova"/>
                <a:cs typeface="Proxima Nova"/>
                <a:sym typeface="Proxima Nova"/>
              </a:rPr>
              <a:t>72%</a:t>
            </a:r>
            <a:endParaRPr sz="600">
              <a:solidFill>
                <a:srgbClr val="3E3E3E"/>
              </a:solidFill>
            </a:endParaRPr>
          </a:p>
        </p:txBody>
      </p:sp>
      <p:sp>
        <p:nvSpPr>
          <p:cNvPr id="1486" name="Google Shape;1486;p291"/>
          <p:cNvSpPr txBox="1"/>
          <p:nvPr/>
        </p:nvSpPr>
        <p:spPr>
          <a:xfrm>
            <a:off x="6882371" y="1683979"/>
            <a:ext cx="1383000" cy="238500"/>
          </a:xfrm>
          <a:prstGeom prst="rect">
            <a:avLst/>
          </a:prstGeom>
          <a:noFill/>
          <a:ln>
            <a:noFill/>
          </a:ln>
        </p:spPr>
        <p:txBody>
          <a:bodyPr anchorCtr="0" anchor="ctr" bIns="19050" lIns="19050" spcFirstLastPara="1" rIns="19050" wrap="square" tIns="19050">
            <a:spAutoFit/>
          </a:bodyPr>
          <a:lstStyle/>
          <a:p>
            <a:pPr indent="0" lvl="0" marL="0" marR="0" rtl="0" algn="r">
              <a:lnSpc>
                <a:spcPct val="100000"/>
              </a:lnSpc>
              <a:spcBef>
                <a:spcPts val="0"/>
              </a:spcBef>
              <a:spcAft>
                <a:spcPts val="0"/>
              </a:spcAft>
              <a:buClr>
                <a:srgbClr val="F2F2EF"/>
              </a:buClr>
              <a:buSzPts val="1200"/>
              <a:buFont typeface="Proxima Nova"/>
              <a:buNone/>
            </a:pPr>
            <a:r>
              <a:rPr b="1" lang="en" sz="1300">
                <a:solidFill>
                  <a:srgbClr val="3E3E3E"/>
                </a:solidFill>
                <a:latin typeface="Proxima Nova"/>
                <a:ea typeface="Proxima Nova"/>
                <a:cs typeface="Proxima Nova"/>
                <a:sym typeface="Proxima Nova"/>
              </a:rPr>
              <a:t>72%</a:t>
            </a:r>
            <a:endParaRPr sz="600">
              <a:solidFill>
                <a:srgbClr val="3E3E3E"/>
              </a:solidFill>
            </a:endParaRPr>
          </a:p>
        </p:txBody>
      </p:sp>
      <p:sp>
        <p:nvSpPr>
          <p:cNvPr id="1487" name="Google Shape;1487;p291"/>
          <p:cNvSpPr txBox="1"/>
          <p:nvPr/>
        </p:nvSpPr>
        <p:spPr>
          <a:xfrm>
            <a:off x="6882371" y="2059586"/>
            <a:ext cx="1383000" cy="238500"/>
          </a:xfrm>
          <a:prstGeom prst="rect">
            <a:avLst/>
          </a:prstGeom>
          <a:noFill/>
          <a:ln>
            <a:noFill/>
          </a:ln>
        </p:spPr>
        <p:txBody>
          <a:bodyPr anchorCtr="0" anchor="ctr" bIns="19050" lIns="19050" spcFirstLastPara="1" rIns="19050" wrap="square" tIns="19050">
            <a:spAutoFit/>
          </a:bodyPr>
          <a:lstStyle/>
          <a:p>
            <a:pPr indent="0" lvl="0" marL="0" marR="0" rtl="0" algn="r">
              <a:lnSpc>
                <a:spcPct val="100000"/>
              </a:lnSpc>
              <a:spcBef>
                <a:spcPts val="0"/>
              </a:spcBef>
              <a:spcAft>
                <a:spcPts val="0"/>
              </a:spcAft>
              <a:buClr>
                <a:srgbClr val="F2F2EF"/>
              </a:buClr>
              <a:buSzPts val="1200"/>
              <a:buFont typeface="Proxima Nova"/>
              <a:buNone/>
            </a:pPr>
            <a:r>
              <a:rPr b="1" lang="en" sz="1300">
                <a:solidFill>
                  <a:srgbClr val="3E3E3E"/>
                </a:solidFill>
                <a:latin typeface="Proxima Nova"/>
                <a:ea typeface="Proxima Nova"/>
                <a:cs typeface="Proxima Nova"/>
                <a:sym typeface="Proxima Nova"/>
              </a:rPr>
              <a:t>60%</a:t>
            </a:r>
            <a:endParaRPr sz="600">
              <a:solidFill>
                <a:srgbClr val="3E3E3E"/>
              </a:solidFill>
            </a:endParaRPr>
          </a:p>
        </p:txBody>
      </p:sp>
      <p:sp>
        <p:nvSpPr>
          <p:cNvPr id="1488" name="Google Shape;1488;p291"/>
          <p:cNvSpPr txBox="1"/>
          <p:nvPr/>
        </p:nvSpPr>
        <p:spPr>
          <a:xfrm>
            <a:off x="6882371" y="2435193"/>
            <a:ext cx="1383000" cy="238500"/>
          </a:xfrm>
          <a:prstGeom prst="rect">
            <a:avLst/>
          </a:prstGeom>
          <a:noFill/>
          <a:ln>
            <a:noFill/>
          </a:ln>
        </p:spPr>
        <p:txBody>
          <a:bodyPr anchorCtr="0" anchor="ctr" bIns="19050" lIns="19050" spcFirstLastPara="1" rIns="19050" wrap="square" tIns="19050">
            <a:spAutoFit/>
          </a:bodyPr>
          <a:lstStyle/>
          <a:p>
            <a:pPr indent="0" lvl="0" marL="0" marR="0" rtl="0" algn="r">
              <a:lnSpc>
                <a:spcPct val="100000"/>
              </a:lnSpc>
              <a:spcBef>
                <a:spcPts val="0"/>
              </a:spcBef>
              <a:spcAft>
                <a:spcPts val="0"/>
              </a:spcAft>
              <a:buClr>
                <a:srgbClr val="F2F2EF"/>
              </a:buClr>
              <a:buSzPts val="1200"/>
              <a:buFont typeface="Proxima Nova"/>
              <a:buNone/>
            </a:pPr>
            <a:r>
              <a:rPr b="1" lang="en" sz="1300">
                <a:solidFill>
                  <a:srgbClr val="3E3E3E"/>
                </a:solidFill>
                <a:latin typeface="Proxima Nova"/>
                <a:ea typeface="Proxima Nova"/>
                <a:cs typeface="Proxima Nova"/>
                <a:sym typeface="Proxima Nova"/>
              </a:rPr>
              <a:t>51%</a:t>
            </a:r>
            <a:endParaRPr sz="600">
              <a:solidFill>
                <a:srgbClr val="3E3E3E"/>
              </a:solidFill>
            </a:endParaRPr>
          </a:p>
        </p:txBody>
      </p:sp>
      <p:sp>
        <p:nvSpPr>
          <p:cNvPr id="1489" name="Google Shape;1489;p291"/>
          <p:cNvSpPr txBox="1"/>
          <p:nvPr/>
        </p:nvSpPr>
        <p:spPr>
          <a:xfrm>
            <a:off x="6882371" y="2810800"/>
            <a:ext cx="1383000" cy="238500"/>
          </a:xfrm>
          <a:prstGeom prst="rect">
            <a:avLst/>
          </a:prstGeom>
          <a:noFill/>
          <a:ln>
            <a:noFill/>
          </a:ln>
        </p:spPr>
        <p:txBody>
          <a:bodyPr anchorCtr="0" anchor="ctr" bIns="19050" lIns="19050" spcFirstLastPara="1" rIns="19050" wrap="square" tIns="19050">
            <a:spAutoFit/>
          </a:bodyPr>
          <a:lstStyle/>
          <a:p>
            <a:pPr indent="0" lvl="0" marL="0" marR="0" rtl="0" algn="r">
              <a:lnSpc>
                <a:spcPct val="100000"/>
              </a:lnSpc>
              <a:spcBef>
                <a:spcPts val="0"/>
              </a:spcBef>
              <a:spcAft>
                <a:spcPts val="0"/>
              </a:spcAft>
              <a:buClr>
                <a:srgbClr val="F2F2EF"/>
              </a:buClr>
              <a:buSzPts val="1200"/>
              <a:buFont typeface="Proxima Nova"/>
              <a:buNone/>
            </a:pPr>
            <a:r>
              <a:rPr b="1" lang="en" sz="1300">
                <a:solidFill>
                  <a:srgbClr val="3E3E3E"/>
                </a:solidFill>
                <a:latin typeface="Proxima Nova"/>
                <a:ea typeface="Proxima Nova"/>
                <a:cs typeface="Proxima Nova"/>
                <a:sym typeface="Proxima Nova"/>
              </a:rPr>
              <a:t>47%</a:t>
            </a:r>
            <a:endParaRPr sz="600">
              <a:solidFill>
                <a:srgbClr val="3E3E3E"/>
              </a:solidFill>
            </a:endParaRPr>
          </a:p>
        </p:txBody>
      </p:sp>
      <p:sp>
        <p:nvSpPr>
          <p:cNvPr id="1490" name="Google Shape;1490;p291"/>
          <p:cNvSpPr txBox="1"/>
          <p:nvPr/>
        </p:nvSpPr>
        <p:spPr>
          <a:xfrm>
            <a:off x="4793875" y="3918775"/>
            <a:ext cx="3749100" cy="868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1200">
                <a:solidFill>
                  <a:srgbClr val="3F3F3F"/>
                </a:solidFill>
                <a:latin typeface="Proxima Nova"/>
                <a:ea typeface="Proxima Nova"/>
                <a:cs typeface="Proxima Nova"/>
                <a:sym typeface="Proxima Nova"/>
              </a:rPr>
              <a:t>Women agreed more frequently than men that not knowing “where to start the process” was preventing them from purchasing a home (40% vs. 30%).  </a:t>
            </a:r>
            <a:endParaRPr sz="1200">
              <a:solidFill>
                <a:srgbClr val="3F3F3F"/>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rgbClr val="3F3F3F"/>
              </a:solidFill>
              <a:latin typeface="Proxima Nova"/>
              <a:ea typeface="Proxima Nova"/>
              <a:cs typeface="Proxima Nova"/>
              <a:sym typeface="Proxima Nova"/>
            </a:endParaRPr>
          </a:p>
        </p:txBody>
      </p:sp>
      <p:sp>
        <p:nvSpPr>
          <p:cNvPr id="1491" name="Google Shape;1491;p291"/>
          <p:cNvSpPr txBox="1"/>
          <p:nvPr/>
        </p:nvSpPr>
        <p:spPr>
          <a:xfrm>
            <a:off x="4986921" y="3182475"/>
            <a:ext cx="3044100" cy="2232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F2F2EF"/>
              </a:buClr>
              <a:buSzPts val="1200"/>
              <a:buFont typeface="Proxima Nova"/>
              <a:buNone/>
            </a:pPr>
            <a:r>
              <a:rPr b="1" lang="en" sz="1200">
                <a:solidFill>
                  <a:srgbClr val="3E3E3E"/>
                </a:solidFill>
                <a:latin typeface="Proxima Nova"/>
                <a:ea typeface="Proxima Nova"/>
                <a:cs typeface="Proxima Nova"/>
                <a:sym typeface="Proxima Nova"/>
              </a:rPr>
              <a:t>Uncertainty in where to start</a:t>
            </a:r>
            <a:endParaRPr sz="500">
              <a:solidFill>
                <a:srgbClr val="3E3E3E"/>
              </a:solidFill>
            </a:endParaRPr>
          </a:p>
        </p:txBody>
      </p:sp>
      <p:cxnSp>
        <p:nvCxnSpPr>
          <p:cNvPr id="1492" name="Google Shape;1492;p291"/>
          <p:cNvCxnSpPr/>
          <p:nvPr/>
        </p:nvCxnSpPr>
        <p:spPr>
          <a:xfrm>
            <a:off x="4996231" y="3505625"/>
            <a:ext cx="3237300" cy="0"/>
          </a:xfrm>
          <a:prstGeom prst="straightConnector1">
            <a:avLst/>
          </a:prstGeom>
          <a:noFill/>
          <a:ln cap="flat" cmpd="sng" w="9525">
            <a:solidFill>
              <a:srgbClr val="FF4000"/>
            </a:solidFill>
            <a:prstDash val="solid"/>
            <a:round/>
            <a:headEnd len="med" w="med" type="none"/>
            <a:tailEnd len="med" w="med" type="none"/>
          </a:ln>
        </p:spPr>
      </p:cxnSp>
      <p:sp>
        <p:nvSpPr>
          <p:cNvPr id="1493" name="Google Shape;1493;p291"/>
          <p:cNvSpPr txBox="1"/>
          <p:nvPr/>
        </p:nvSpPr>
        <p:spPr>
          <a:xfrm>
            <a:off x="6885321" y="3218550"/>
            <a:ext cx="1383000" cy="238500"/>
          </a:xfrm>
          <a:prstGeom prst="rect">
            <a:avLst/>
          </a:prstGeom>
          <a:noFill/>
          <a:ln>
            <a:noFill/>
          </a:ln>
        </p:spPr>
        <p:txBody>
          <a:bodyPr anchorCtr="0" anchor="ctr" bIns="19050" lIns="19050" spcFirstLastPara="1" rIns="19050" wrap="square" tIns="19050">
            <a:spAutoFit/>
          </a:bodyPr>
          <a:lstStyle/>
          <a:p>
            <a:pPr indent="0" lvl="0" marL="0" marR="0" rtl="0" algn="r">
              <a:lnSpc>
                <a:spcPct val="100000"/>
              </a:lnSpc>
              <a:spcBef>
                <a:spcPts val="0"/>
              </a:spcBef>
              <a:spcAft>
                <a:spcPts val="0"/>
              </a:spcAft>
              <a:buClr>
                <a:srgbClr val="F2F2EF"/>
              </a:buClr>
              <a:buSzPts val="1200"/>
              <a:buFont typeface="Proxima Nova"/>
              <a:buNone/>
            </a:pPr>
            <a:r>
              <a:rPr b="1" lang="en" sz="1300">
                <a:solidFill>
                  <a:srgbClr val="3E3E3E"/>
                </a:solidFill>
                <a:latin typeface="Proxima Nova"/>
                <a:ea typeface="Proxima Nova"/>
                <a:cs typeface="Proxima Nova"/>
                <a:sym typeface="Proxima Nova"/>
              </a:rPr>
              <a:t>40%</a:t>
            </a:r>
            <a:endParaRPr sz="600">
              <a:solidFill>
                <a:srgbClr val="3E3E3E"/>
              </a:solidFill>
            </a:endParaRPr>
          </a:p>
        </p:txBody>
      </p:sp>
      <p:sp>
        <p:nvSpPr>
          <p:cNvPr id="1494" name="Google Shape;1494;p291"/>
          <p:cNvSpPr txBox="1"/>
          <p:nvPr/>
        </p:nvSpPr>
        <p:spPr>
          <a:xfrm>
            <a:off x="4907775" y="3554200"/>
            <a:ext cx="3810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595959"/>
                </a:solidFill>
                <a:latin typeface="Proxima Nova"/>
                <a:ea typeface="Proxima Nova"/>
                <a:cs typeface="Proxima Nova"/>
                <a:sym typeface="Proxima Nova"/>
              </a:rPr>
              <a:t>NextGen Homebuyer Report, Jan 2023, n=250</a:t>
            </a:r>
            <a:endParaRPr sz="900">
              <a:solidFill>
                <a:srgbClr val="595959"/>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1F5B"/>
        </a:solidFill>
      </p:bgPr>
    </p:bg>
    <p:spTree>
      <p:nvGrpSpPr>
        <p:cNvPr id="1018" name="Shape 1018"/>
        <p:cNvGrpSpPr/>
        <p:nvPr/>
      </p:nvGrpSpPr>
      <p:grpSpPr>
        <a:xfrm>
          <a:off x="0" y="0"/>
          <a:ext cx="0" cy="0"/>
          <a:chOff x="0" y="0"/>
          <a:chExt cx="0" cy="0"/>
        </a:xfrm>
      </p:grpSpPr>
      <p:sp>
        <p:nvSpPr>
          <p:cNvPr id="1019" name="Google Shape;1019;p265"/>
          <p:cNvSpPr txBox="1"/>
          <p:nvPr>
            <p:ph type="title"/>
          </p:nvPr>
        </p:nvSpPr>
        <p:spPr>
          <a:xfrm>
            <a:off x="457200" y="1552434"/>
            <a:ext cx="8229600" cy="2224200"/>
          </a:xfrm>
          <a:prstGeom prst="rect">
            <a:avLst/>
          </a:prstGeom>
          <a:noFill/>
          <a:ln>
            <a:noFill/>
          </a:ln>
        </p:spPr>
        <p:txBody>
          <a:bodyPr anchorCtr="0" anchor="ctr" bIns="19050" lIns="19050" spcFirstLastPara="1" rIns="19050" wrap="square" tIns="19050">
            <a:normAutofit/>
          </a:bodyPr>
          <a:lstStyle/>
          <a:p>
            <a:pPr indent="0" lvl="0" marL="0" rtl="0" algn="l">
              <a:lnSpc>
                <a:spcPct val="100000"/>
              </a:lnSpc>
              <a:spcBef>
                <a:spcPts val="0"/>
              </a:spcBef>
              <a:spcAft>
                <a:spcPts val="0"/>
              </a:spcAft>
              <a:buClr>
                <a:srgbClr val="FFFFFF"/>
              </a:buClr>
              <a:buSzPts val="5300"/>
              <a:buFont typeface="Arial"/>
              <a:buNone/>
            </a:pPr>
            <a:r>
              <a:rPr lang="en">
                <a:solidFill>
                  <a:srgbClr val="B1F1EF"/>
                </a:solidFill>
                <a:latin typeface="Anton"/>
                <a:ea typeface="Anton"/>
                <a:cs typeface="Anton"/>
                <a:sym typeface="Anton"/>
              </a:rPr>
              <a:t>Empowered women </a:t>
            </a:r>
            <a:endParaRPr>
              <a:solidFill>
                <a:srgbClr val="B1F1EF"/>
              </a:solidFill>
              <a:latin typeface="Anton"/>
              <a:ea typeface="Anton"/>
              <a:cs typeface="Anton"/>
              <a:sym typeface="Anton"/>
            </a:endParaRPr>
          </a:p>
        </p:txBody>
      </p:sp>
      <p:sp>
        <p:nvSpPr>
          <p:cNvPr id="1020" name="Google Shape;1020;p265"/>
          <p:cNvSpPr txBox="1"/>
          <p:nvPr/>
        </p:nvSpPr>
        <p:spPr>
          <a:xfrm>
            <a:off x="383001" y="1838172"/>
            <a:ext cx="5870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FDFFFC"/>
              </a:buClr>
              <a:buSzPts val="1400"/>
              <a:buFont typeface="Helvetica Neue"/>
              <a:buNone/>
            </a:pPr>
            <a:r>
              <a:rPr b="1" i="0" lang="en" sz="1400" u="none" cap="none" strike="noStrike">
                <a:solidFill>
                  <a:srgbClr val="B1F1EF"/>
                </a:solidFill>
                <a:latin typeface="Proxima Nova"/>
                <a:ea typeface="Proxima Nova"/>
                <a:cs typeface="Proxima Nova"/>
                <a:sym typeface="Proxima Nova"/>
              </a:rPr>
              <a:t>SECTION </a:t>
            </a:r>
            <a:r>
              <a:rPr b="1" lang="en">
                <a:solidFill>
                  <a:srgbClr val="B1F1EF"/>
                </a:solidFill>
                <a:latin typeface="Proxima Nova"/>
                <a:ea typeface="Proxima Nova"/>
                <a:cs typeface="Proxima Nova"/>
                <a:sym typeface="Proxima Nova"/>
              </a:rPr>
              <a:t>1</a:t>
            </a:r>
            <a:endParaRPr b="0" i="0" sz="500" u="none" cap="none" strike="noStrike">
              <a:solidFill>
                <a:srgbClr val="B1F1EF"/>
              </a:solidFill>
              <a:latin typeface="Proxima Nova"/>
              <a:ea typeface="Proxima Nova"/>
              <a:cs typeface="Proxima Nova"/>
              <a:sym typeface="Proxima Nov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8" name="Shape 1498"/>
        <p:cNvGrpSpPr/>
        <p:nvPr/>
      </p:nvGrpSpPr>
      <p:grpSpPr>
        <a:xfrm>
          <a:off x="0" y="0"/>
          <a:ext cx="0" cy="0"/>
          <a:chOff x="0" y="0"/>
          <a:chExt cx="0" cy="0"/>
        </a:xfrm>
      </p:grpSpPr>
      <p:sp>
        <p:nvSpPr>
          <p:cNvPr id="1499" name="Google Shape;1499;p292"/>
          <p:cNvSpPr/>
          <p:nvPr/>
        </p:nvSpPr>
        <p:spPr>
          <a:xfrm>
            <a:off x="4121871" y="505091"/>
            <a:ext cx="4810800" cy="4404900"/>
          </a:xfrm>
          <a:prstGeom prst="rect">
            <a:avLst/>
          </a:prstGeom>
          <a:solidFill>
            <a:srgbClr val="FF4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292"/>
          <p:cNvSpPr/>
          <p:nvPr/>
        </p:nvSpPr>
        <p:spPr>
          <a:xfrm>
            <a:off x="4004775" y="388275"/>
            <a:ext cx="4810800" cy="4404900"/>
          </a:xfrm>
          <a:prstGeom prst="rect">
            <a:avLst/>
          </a:prstGeom>
          <a:solidFill>
            <a:srgbClr val="F1F3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292"/>
          <p:cNvSpPr/>
          <p:nvPr/>
        </p:nvSpPr>
        <p:spPr>
          <a:xfrm>
            <a:off x="4356450" y="793850"/>
            <a:ext cx="4149900" cy="323100"/>
          </a:xfrm>
          <a:prstGeom prst="rect">
            <a:avLst/>
          </a:prstGeom>
          <a:solidFill>
            <a:srgbClr val="FF4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292"/>
          <p:cNvSpPr txBox="1"/>
          <p:nvPr/>
        </p:nvSpPr>
        <p:spPr>
          <a:xfrm>
            <a:off x="4443078" y="1286526"/>
            <a:ext cx="2615400" cy="2232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F2F2EF"/>
              </a:buClr>
              <a:buSzPts val="1200"/>
              <a:buFont typeface="Proxima Nova"/>
              <a:buNone/>
            </a:pPr>
            <a:r>
              <a:rPr b="1" lang="en" sz="1200">
                <a:solidFill>
                  <a:srgbClr val="3E3E3E"/>
                </a:solidFill>
                <a:latin typeface="Proxima Nova"/>
                <a:ea typeface="Proxima Nova"/>
                <a:cs typeface="Proxima Nova"/>
                <a:sym typeface="Proxima Nova"/>
              </a:rPr>
              <a:t>Safety of the home / neighborhood</a:t>
            </a:r>
            <a:endParaRPr sz="500">
              <a:solidFill>
                <a:srgbClr val="3E3E3E"/>
              </a:solidFill>
            </a:endParaRPr>
          </a:p>
        </p:txBody>
      </p:sp>
      <p:sp>
        <p:nvSpPr>
          <p:cNvPr id="1503" name="Google Shape;1503;p292"/>
          <p:cNvSpPr txBox="1"/>
          <p:nvPr/>
        </p:nvSpPr>
        <p:spPr>
          <a:xfrm>
            <a:off x="4443075" y="1679964"/>
            <a:ext cx="2906100" cy="2232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F2F2EF"/>
              </a:buClr>
              <a:buSzPts val="1200"/>
              <a:buFont typeface="Proxima Nova"/>
              <a:buNone/>
            </a:pPr>
            <a:r>
              <a:rPr b="1" lang="en" sz="1200">
                <a:solidFill>
                  <a:srgbClr val="3E3E3E"/>
                </a:solidFill>
                <a:latin typeface="Proxima Nova"/>
                <a:ea typeface="Proxima Nova"/>
                <a:cs typeface="Proxima Nova"/>
                <a:sym typeface="Proxima Nova"/>
              </a:rPr>
              <a:t>Living in a good school district</a:t>
            </a:r>
            <a:endParaRPr sz="500">
              <a:solidFill>
                <a:srgbClr val="3E3E3E"/>
              </a:solidFill>
            </a:endParaRPr>
          </a:p>
        </p:txBody>
      </p:sp>
      <p:sp>
        <p:nvSpPr>
          <p:cNvPr id="1504" name="Google Shape;1504;p292"/>
          <p:cNvSpPr txBox="1"/>
          <p:nvPr/>
        </p:nvSpPr>
        <p:spPr>
          <a:xfrm>
            <a:off x="4443075" y="2053805"/>
            <a:ext cx="3064200" cy="2232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F2F2EF"/>
              </a:buClr>
              <a:buSzPts val="1200"/>
              <a:buFont typeface="Proxima Nova"/>
              <a:buNone/>
            </a:pPr>
            <a:r>
              <a:rPr b="1" lang="en" sz="1200">
                <a:solidFill>
                  <a:srgbClr val="3E3E3E"/>
                </a:solidFill>
                <a:latin typeface="Proxima Nova"/>
                <a:ea typeface="Proxima Nova"/>
                <a:cs typeface="Proxima Nova"/>
                <a:sym typeface="Proxima Nova"/>
              </a:rPr>
              <a:t>Home design features </a:t>
            </a:r>
            <a:endParaRPr sz="500">
              <a:solidFill>
                <a:srgbClr val="3E3E3E"/>
              </a:solidFill>
            </a:endParaRPr>
          </a:p>
        </p:txBody>
      </p:sp>
      <p:sp>
        <p:nvSpPr>
          <p:cNvPr id="1505" name="Google Shape;1505;p292"/>
          <p:cNvSpPr txBox="1"/>
          <p:nvPr/>
        </p:nvSpPr>
        <p:spPr>
          <a:xfrm>
            <a:off x="4443075" y="2408053"/>
            <a:ext cx="3145200" cy="2232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F2F2EF"/>
              </a:buClr>
              <a:buSzPts val="1200"/>
              <a:buFont typeface="Proxima Nova"/>
              <a:buNone/>
            </a:pPr>
            <a:r>
              <a:rPr b="1" lang="en" sz="1200">
                <a:solidFill>
                  <a:srgbClr val="3E3E3E"/>
                </a:solidFill>
                <a:latin typeface="Proxima Nova"/>
                <a:ea typeface="Proxima Nova"/>
                <a:cs typeface="Proxima Nova"/>
                <a:sym typeface="Proxima Nova"/>
              </a:rPr>
              <a:t>Energy efficiency / sustainability</a:t>
            </a:r>
            <a:endParaRPr sz="500">
              <a:solidFill>
                <a:srgbClr val="3E3E3E"/>
              </a:solidFill>
            </a:endParaRPr>
          </a:p>
        </p:txBody>
      </p:sp>
      <p:sp>
        <p:nvSpPr>
          <p:cNvPr id="1506" name="Google Shape;1506;p292"/>
          <p:cNvSpPr txBox="1"/>
          <p:nvPr/>
        </p:nvSpPr>
        <p:spPr>
          <a:xfrm>
            <a:off x="4443075" y="2801489"/>
            <a:ext cx="3282900" cy="2232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F2F2EF"/>
              </a:buClr>
              <a:buSzPts val="1200"/>
              <a:buFont typeface="Proxima Nova"/>
              <a:buNone/>
            </a:pPr>
            <a:r>
              <a:rPr b="1" lang="en" sz="1200">
                <a:solidFill>
                  <a:srgbClr val="3E3E3E"/>
                </a:solidFill>
                <a:latin typeface="Proxima Nova"/>
                <a:ea typeface="Proxima Nova"/>
                <a:cs typeface="Proxima Nova"/>
                <a:sym typeface="Proxima Nova"/>
              </a:rPr>
              <a:t>Job proximity</a:t>
            </a:r>
            <a:endParaRPr sz="500">
              <a:solidFill>
                <a:srgbClr val="3E3E3E"/>
              </a:solidFill>
            </a:endParaRPr>
          </a:p>
        </p:txBody>
      </p:sp>
      <p:sp>
        <p:nvSpPr>
          <p:cNvPr id="1507" name="Google Shape;1507;p292"/>
          <p:cNvSpPr txBox="1"/>
          <p:nvPr/>
        </p:nvSpPr>
        <p:spPr>
          <a:xfrm>
            <a:off x="4443075" y="3175331"/>
            <a:ext cx="3461100" cy="2232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F2F2EF"/>
              </a:buClr>
              <a:buSzPts val="1200"/>
              <a:buFont typeface="Proxima Nova"/>
              <a:buNone/>
            </a:pPr>
            <a:r>
              <a:rPr b="1" lang="en" sz="1200">
                <a:solidFill>
                  <a:srgbClr val="3E3E3E"/>
                </a:solidFill>
                <a:latin typeface="Proxima Nova"/>
                <a:ea typeface="Proxima Nova"/>
                <a:cs typeface="Proxima Nova"/>
                <a:sym typeface="Proxima Nova"/>
              </a:rPr>
              <a:t>Proximity to friends / family</a:t>
            </a:r>
            <a:endParaRPr sz="500">
              <a:solidFill>
                <a:srgbClr val="3E3E3E"/>
              </a:solidFill>
            </a:endParaRPr>
          </a:p>
        </p:txBody>
      </p:sp>
      <p:sp>
        <p:nvSpPr>
          <p:cNvPr id="1508" name="Google Shape;1508;p292"/>
          <p:cNvSpPr txBox="1"/>
          <p:nvPr/>
        </p:nvSpPr>
        <p:spPr>
          <a:xfrm>
            <a:off x="226154" y="4763756"/>
            <a:ext cx="1412100" cy="238500"/>
          </a:xfrm>
          <a:prstGeom prst="rect">
            <a:avLst/>
          </a:prstGeom>
          <a:noFill/>
          <a:ln>
            <a:noFill/>
          </a:ln>
        </p:spPr>
        <p:txBody>
          <a:bodyPr anchorCtr="0" anchor="t" bIns="34275" lIns="34275" spcFirstLastPara="1" rIns="34275" wrap="square" tIns="34275">
            <a:spAutoFit/>
          </a:bodyPr>
          <a:lstStyle/>
          <a:p>
            <a:pPr indent="0" lvl="0" marL="0" rtl="0" algn="l">
              <a:spcBef>
                <a:spcPts val="0"/>
              </a:spcBef>
              <a:spcAft>
                <a:spcPts val="0"/>
              </a:spcAft>
              <a:buNone/>
            </a:pPr>
            <a:r>
              <a:rPr lang="en" sz="1100">
                <a:solidFill>
                  <a:schemeClr val="lt1"/>
                </a:solidFill>
                <a:latin typeface="Anton"/>
                <a:ea typeface="Anton"/>
                <a:cs typeface="Anton"/>
                <a:sym typeface="Anton"/>
              </a:rPr>
              <a:t>Kristin Messerli  </a:t>
            </a:r>
            <a:r>
              <a:rPr lang="en" sz="1100">
                <a:solidFill>
                  <a:schemeClr val="lt1"/>
                </a:solidFill>
                <a:latin typeface="Proxima Nova"/>
                <a:ea typeface="Proxima Nova"/>
                <a:cs typeface="Proxima Nova"/>
                <a:sym typeface="Proxima Nova"/>
              </a:rPr>
              <a:t>|</a:t>
            </a:r>
            <a:endParaRPr sz="1100">
              <a:solidFill>
                <a:schemeClr val="lt1"/>
              </a:solidFill>
              <a:latin typeface="Proxima Nova"/>
              <a:ea typeface="Proxima Nova"/>
              <a:cs typeface="Proxima Nova"/>
              <a:sym typeface="Proxima Nova"/>
            </a:endParaRPr>
          </a:p>
        </p:txBody>
      </p:sp>
      <p:pic>
        <p:nvPicPr>
          <p:cNvPr descr="Google Shape;551;p115" id="1509" name="Google Shape;1509;p292"/>
          <p:cNvPicPr preferRelativeResize="0"/>
          <p:nvPr/>
        </p:nvPicPr>
        <p:blipFill rotWithShape="1">
          <a:blip r:embed="rId4">
            <a:alphaModFix/>
          </a:blip>
          <a:srcRect b="0" l="0" r="0" t="0"/>
          <a:stretch/>
        </p:blipFill>
        <p:spPr>
          <a:xfrm>
            <a:off x="1338216" y="4763754"/>
            <a:ext cx="914698" cy="166598"/>
          </a:xfrm>
          <a:prstGeom prst="rect">
            <a:avLst/>
          </a:prstGeom>
          <a:noFill/>
          <a:ln>
            <a:noFill/>
          </a:ln>
        </p:spPr>
      </p:pic>
      <p:cxnSp>
        <p:nvCxnSpPr>
          <p:cNvPr id="1510" name="Google Shape;1510;p292"/>
          <p:cNvCxnSpPr/>
          <p:nvPr/>
        </p:nvCxnSpPr>
        <p:spPr>
          <a:xfrm>
            <a:off x="4443075" y="1619587"/>
            <a:ext cx="4004700" cy="0"/>
          </a:xfrm>
          <a:prstGeom prst="straightConnector1">
            <a:avLst/>
          </a:prstGeom>
          <a:noFill/>
          <a:ln cap="flat" cmpd="sng" w="9525">
            <a:solidFill>
              <a:srgbClr val="FF4000"/>
            </a:solidFill>
            <a:prstDash val="solid"/>
            <a:round/>
            <a:headEnd len="med" w="med" type="none"/>
            <a:tailEnd len="med" w="med" type="none"/>
          </a:ln>
        </p:spPr>
      </p:cxnSp>
      <p:cxnSp>
        <p:nvCxnSpPr>
          <p:cNvPr id="1511" name="Google Shape;1511;p292"/>
          <p:cNvCxnSpPr/>
          <p:nvPr/>
        </p:nvCxnSpPr>
        <p:spPr>
          <a:xfrm>
            <a:off x="4443075" y="1991449"/>
            <a:ext cx="4004700" cy="0"/>
          </a:xfrm>
          <a:prstGeom prst="straightConnector1">
            <a:avLst/>
          </a:prstGeom>
          <a:noFill/>
          <a:ln cap="flat" cmpd="sng" w="9525">
            <a:solidFill>
              <a:srgbClr val="FF4000"/>
            </a:solidFill>
            <a:prstDash val="solid"/>
            <a:round/>
            <a:headEnd len="med" w="med" type="none"/>
            <a:tailEnd len="med" w="med" type="none"/>
          </a:ln>
        </p:spPr>
      </p:cxnSp>
      <p:cxnSp>
        <p:nvCxnSpPr>
          <p:cNvPr id="1512" name="Google Shape;1512;p292"/>
          <p:cNvCxnSpPr/>
          <p:nvPr/>
        </p:nvCxnSpPr>
        <p:spPr>
          <a:xfrm>
            <a:off x="4454586" y="2363312"/>
            <a:ext cx="4004700" cy="0"/>
          </a:xfrm>
          <a:prstGeom prst="straightConnector1">
            <a:avLst/>
          </a:prstGeom>
          <a:noFill/>
          <a:ln cap="flat" cmpd="sng" w="9525">
            <a:solidFill>
              <a:srgbClr val="FF4000"/>
            </a:solidFill>
            <a:prstDash val="solid"/>
            <a:round/>
            <a:headEnd len="med" w="med" type="none"/>
            <a:tailEnd len="med" w="med" type="none"/>
          </a:ln>
        </p:spPr>
      </p:cxnSp>
      <p:cxnSp>
        <p:nvCxnSpPr>
          <p:cNvPr id="1513" name="Google Shape;1513;p292"/>
          <p:cNvCxnSpPr/>
          <p:nvPr/>
        </p:nvCxnSpPr>
        <p:spPr>
          <a:xfrm>
            <a:off x="4454586" y="2735174"/>
            <a:ext cx="4004700" cy="0"/>
          </a:xfrm>
          <a:prstGeom prst="straightConnector1">
            <a:avLst/>
          </a:prstGeom>
          <a:noFill/>
          <a:ln cap="flat" cmpd="sng" w="9525">
            <a:solidFill>
              <a:srgbClr val="FF4000"/>
            </a:solidFill>
            <a:prstDash val="solid"/>
            <a:round/>
            <a:headEnd len="med" w="med" type="none"/>
            <a:tailEnd len="med" w="med" type="none"/>
          </a:ln>
        </p:spPr>
      </p:cxnSp>
      <p:cxnSp>
        <p:nvCxnSpPr>
          <p:cNvPr id="1514" name="Google Shape;1514;p292"/>
          <p:cNvCxnSpPr/>
          <p:nvPr/>
        </p:nvCxnSpPr>
        <p:spPr>
          <a:xfrm>
            <a:off x="4443075" y="3107036"/>
            <a:ext cx="4004700" cy="0"/>
          </a:xfrm>
          <a:prstGeom prst="straightConnector1">
            <a:avLst/>
          </a:prstGeom>
          <a:noFill/>
          <a:ln cap="flat" cmpd="sng" w="9525">
            <a:solidFill>
              <a:srgbClr val="FF4000"/>
            </a:solidFill>
            <a:prstDash val="solid"/>
            <a:round/>
            <a:headEnd len="med" w="med" type="none"/>
            <a:tailEnd len="med" w="med" type="none"/>
          </a:ln>
        </p:spPr>
      </p:cxnSp>
      <p:cxnSp>
        <p:nvCxnSpPr>
          <p:cNvPr id="1515" name="Google Shape;1515;p292"/>
          <p:cNvCxnSpPr/>
          <p:nvPr/>
        </p:nvCxnSpPr>
        <p:spPr>
          <a:xfrm>
            <a:off x="4454586" y="3478898"/>
            <a:ext cx="4004700" cy="0"/>
          </a:xfrm>
          <a:prstGeom prst="straightConnector1">
            <a:avLst/>
          </a:prstGeom>
          <a:noFill/>
          <a:ln cap="flat" cmpd="sng" w="9525">
            <a:solidFill>
              <a:srgbClr val="FF4000"/>
            </a:solidFill>
            <a:prstDash val="solid"/>
            <a:round/>
            <a:headEnd len="med" w="med" type="none"/>
            <a:tailEnd len="med" w="med" type="none"/>
          </a:ln>
        </p:spPr>
      </p:cxnSp>
      <p:sp>
        <p:nvSpPr>
          <p:cNvPr id="1516" name="Google Shape;1516;p292"/>
          <p:cNvSpPr txBox="1"/>
          <p:nvPr/>
        </p:nvSpPr>
        <p:spPr>
          <a:xfrm>
            <a:off x="6791606" y="1313775"/>
            <a:ext cx="1711200" cy="238500"/>
          </a:xfrm>
          <a:prstGeom prst="rect">
            <a:avLst/>
          </a:prstGeom>
          <a:noFill/>
          <a:ln>
            <a:noFill/>
          </a:ln>
        </p:spPr>
        <p:txBody>
          <a:bodyPr anchorCtr="0" anchor="ctr" bIns="19050" lIns="19050" spcFirstLastPara="1" rIns="19050" wrap="square" tIns="19050">
            <a:spAutoFit/>
          </a:bodyPr>
          <a:lstStyle/>
          <a:p>
            <a:pPr indent="0" lvl="0" marL="0" marR="0" rtl="0" algn="r">
              <a:lnSpc>
                <a:spcPct val="100000"/>
              </a:lnSpc>
              <a:spcBef>
                <a:spcPts val="0"/>
              </a:spcBef>
              <a:spcAft>
                <a:spcPts val="0"/>
              </a:spcAft>
              <a:buClr>
                <a:srgbClr val="F2F2EF"/>
              </a:buClr>
              <a:buSzPts val="1200"/>
              <a:buFont typeface="Proxima Nova"/>
              <a:buNone/>
            </a:pPr>
            <a:r>
              <a:rPr b="1" lang="en" sz="1300">
                <a:solidFill>
                  <a:srgbClr val="3E3E3E"/>
                </a:solidFill>
                <a:latin typeface="Proxima Nova"/>
                <a:ea typeface="Proxima Nova"/>
                <a:cs typeface="Proxima Nova"/>
                <a:sym typeface="Proxima Nova"/>
              </a:rPr>
              <a:t>86%        86%</a:t>
            </a:r>
            <a:endParaRPr sz="600">
              <a:solidFill>
                <a:srgbClr val="3E3E3E"/>
              </a:solidFill>
            </a:endParaRPr>
          </a:p>
        </p:txBody>
      </p:sp>
      <p:sp>
        <p:nvSpPr>
          <p:cNvPr id="1517" name="Google Shape;1517;p292"/>
          <p:cNvSpPr txBox="1"/>
          <p:nvPr/>
        </p:nvSpPr>
        <p:spPr>
          <a:xfrm>
            <a:off x="6791606" y="1689384"/>
            <a:ext cx="1711200" cy="238500"/>
          </a:xfrm>
          <a:prstGeom prst="rect">
            <a:avLst/>
          </a:prstGeom>
          <a:noFill/>
          <a:ln>
            <a:noFill/>
          </a:ln>
        </p:spPr>
        <p:txBody>
          <a:bodyPr anchorCtr="0" anchor="ctr" bIns="19050" lIns="19050" spcFirstLastPara="1" rIns="19050" wrap="square" tIns="19050">
            <a:spAutoFit/>
          </a:bodyPr>
          <a:lstStyle/>
          <a:p>
            <a:pPr indent="0" lvl="0" marL="0" marR="0" rtl="0" algn="r">
              <a:lnSpc>
                <a:spcPct val="100000"/>
              </a:lnSpc>
              <a:spcBef>
                <a:spcPts val="0"/>
              </a:spcBef>
              <a:spcAft>
                <a:spcPts val="0"/>
              </a:spcAft>
              <a:buClr>
                <a:srgbClr val="F2F2EF"/>
              </a:buClr>
              <a:buSzPts val="1200"/>
              <a:buFont typeface="Proxima Nova"/>
              <a:buNone/>
            </a:pPr>
            <a:r>
              <a:rPr b="1" lang="en" sz="1300">
                <a:solidFill>
                  <a:srgbClr val="3E3E3E"/>
                </a:solidFill>
                <a:latin typeface="Proxima Nova"/>
                <a:ea typeface="Proxima Nova"/>
                <a:cs typeface="Proxima Nova"/>
                <a:sym typeface="Proxima Nova"/>
              </a:rPr>
              <a:t>73%        78%</a:t>
            </a:r>
            <a:endParaRPr sz="600">
              <a:solidFill>
                <a:srgbClr val="3E3E3E"/>
              </a:solidFill>
            </a:endParaRPr>
          </a:p>
        </p:txBody>
      </p:sp>
      <p:sp>
        <p:nvSpPr>
          <p:cNvPr id="1518" name="Google Shape;1518;p292"/>
          <p:cNvSpPr txBox="1"/>
          <p:nvPr/>
        </p:nvSpPr>
        <p:spPr>
          <a:xfrm>
            <a:off x="6791606" y="2064993"/>
            <a:ext cx="1711200" cy="238500"/>
          </a:xfrm>
          <a:prstGeom prst="rect">
            <a:avLst/>
          </a:prstGeom>
          <a:noFill/>
          <a:ln>
            <a:noFill/>
          </a:ln>
        </p:spPr>
        <p:txBody>
          <a:bodyPr anchorCtr="0" anchor="ctr" bIns="19050" lIns="19050" spcFirstLastPara="1" rIns="19050" wrap="square" tIns="19050">
            <a:spAutoFit/>
          </a:bodyPr>
          <a:lstStyle/>
          <a:p>
            <a:pPr indent="0" lvl="0" marL="0" marR="0" rtl="0" algn="r">
              <a:lnSpc>
                <a:spcPct val="100000"/>
              </a:lnSpc>
              <a:spcBef>
                <a:spcPts val="0"/>
              </a:spcBef>
              <a:spcAft>
                <a:spcPts val="0"/>
              </a:spcAft>
              <a:buClr>
                <a:srgbClr val="F2F2EF"/>
              </a:buClr>
              <a:buSzPts val="1200"/>
              <a:buFont typeface="Proxima Nova"/>
              <a:buNone/>
            </a:pPr>
            <a:r>
              <a:rPr b="1" lang="en" sz="1300">
                <a:solidFill>
                  <a:srgbClr val="3E3E3E"/>
                </a:solidFill>
                <a:latin typeface="Proxima Nova"/>
                <a:ea typeface="Proxima Nova"/>
                <a:cs typeface="Proxima Nova"/>
                <a:sym typeface="Proxima Nova"/>
              </a:rPr>
              <a:t>65%        70%</a:t>
            </a:r>
            <a:endParaRPr sz="600">
              <a:solidFill>
                <a:srgbClr val="3E3E3E"/>
              </a:solidFill>
            </a:endParaRPr>
          </a:p>
        </p:txBody>
      </p:sp>
      <p:sp>
        <p:nvSpPr>
          <p:cNvPr id="1519" name="Google Shape;1519;p292"/>
          <p:cNvSpPr txBox="1"/>
          <p:nvPr/>
        </p:nvSpPr>
        <p:spPr>
          <a:xfrm>
            <a:off x="6791606" y="2440603"/>
            <a:ext cx="1711200" cy="238500"/>
          </a:xfrm>
          <a:prstGeom prst="rect">
            <a:avLst/>
          </a:prstGeom>
          <a:noFill/>
          <a:ln>
            <a:noFill/>
          </a:ln>
        </p:spPr>
        <p:txBody>
          <a:bodyPr anchorCtr="0" anchor="ctr" bIns="19050" lIns="19050" spcFirstLastPara="1" rIns="19050" wrap="square" tIns="19050">
            <a:spAutoFit/>
          </a:bodyPr>
          <a:lstStyle/>
          <a:p>
            <a:pPr indent="0" lvl="0" marL="0" marR="0" rtl="0" algn="r">
              <a:lnSpc>
                <a:spcPct val="100000"/>
              </a:lnSpc>
              <a:spcBef>
                <a:spcPts val="0"/>
              </a:spcBef>
              <a:spcAft>
                <a:spcPts val="0"/>
              </a:spcAft>
              <a:buClr>
                <a:srgbClr val="F2F2EF"/>
              </a:buClr>
              <a:buSzPts val="1200"/>
              <a:buFont typeface="Proxima Nova"/>
              <a:buNone/>
            </a:pPr>
            <a:r>
              <a:rPr b="1" lang="en" sz="1300">
                <a:solidFill>
                  <a:srgbClr val="3E3E3E"/>
                </a:solidFill>
                <a:latin typeface="Proxima Nova"/>
                <a:ea typeface="Proxima Nova"/>
                <a:cs typeface="Proxima Nova"/>
                <a:sym typeface="Proxima Nova"/>
              </a:rPr>
              <a:t>62%         71%</a:t>
            </a:r>
            <a:endParaRPr sz="600">
              <a:solidFill>
                <a:srgbClr val="3E3E3E"/>
              </a:solidFill>
            </a:endParaRPr>
          </a:p>
        </p:txBody>
      </p:sp>
      <p:sp>
        <p:nvSpPr>
          <p:cNvPr id="1520" name="Google Shape;1520;p292"/>
          <p:cNvSpPr txBox="1"/>
          <p:nvPr/>
        </p:nvSpPr>
        <p:spPr>
          <a:xfrm>
            <a:off x="6791606" y="2816212"/>
            <a:ext cx="1711200" cy="238500"/>
          </a:xfrm>
          <a:prstGeom prst="rect">
            <a:avLst/>
          </a:prstGeom>
          <a:noFill/>
          <a:ln>
            <a:noFill/>
          </a:ln>
        </p:spPr>
        <p:txBody>
          <a:bodyPr anchorCtr="0" anchor="ctr" bIns="19050" lIns="19050" spcFirstLastPara="1" rIns="19050" wrap="square" tIns="19050">
            <a:spAutoFit/>
          </a:bodyPr>
          <a:lstStyle/>
          <a:p>
            <a:pPr indent="0" lvl="0" marL="0" marR="0" rtl="0" algn="r">
              <a:lnSpc>
                <a:spcPct val="100000"/>
              </a:lnSpc>
              <a:spcBef>
                <a:spcPts val="0"/>
              </a:spcBef>
              <a:spcAft>
                <a:spcPts val="0"/>
              </a:spcAft>
              <a:buClr>
                <a:srgbClr val="F2F2EF"/>
              </a:buClr>
              <a:buSzPts val="1200"/>
              <a:buFont typeface="Proxima Nova"/>
              <a:buNone/>
            </a:pPr>
            <a:r>
              <a:rPr b="1" lang="en" sz="1300">
                <a:solidFill>
                  <a:srgbClr val="3E3E3E"/>
                </a:solidFill>
                <a:latin typeface="Proxima Nova"/>
                <a:ea typeface="Proxima Nova"/>
                <a:cs typeface="Proxima Nova"/>
                <a:sym typeface="Proxima Nova"/>
              </a:rPr>
              <a:t>62%        67%</a:t>
            </a:r>
            <a:endParaRPr sz="600">
              <a:solidFill>
                <a:srgbClr val="3E3E3E"/>
              </a:solidFill>
            </a:endParaRPr>
          </a:p>
        </p:txBody>
      </p:sp>
      <p:sp>
        <p:nvSpPr>
          <p:cNvPr id="1521" name="Google Shape;1521;p292"/>
          <p:cNvSpPr txBox="1"/>
          <p:nvPr/>
        </p:nvSpPr>
        <p:spPr>
          <a:xfrm>
            <a:off x="6791606" y="3191821"/>
            <a:ext cx="1711200" cy="238500"/>
          </a:xfrm>
          <a:prstGeom prst="rect">
            <a:avLst/>
          </a:prstGeom>
          <a:noFill/>
          <a:ln>
            <a:noFill/>
          </a:ln>
        </p:spPr>
        <p:txBody>
          <a:bodyPr anchorCtr="0" anchor="ctr" bIns="19050" lIns="19050" spcFirstLastPara="1" rIns="19050" wrap="square" tIns="19050">
            <a:spAutoFit/>
          </a:bodyPr>
          <a:lstStyle/>
          <a:p>
            <a:pPr indent="0" lvl="0" marL="0" marR="0" rtl="0" algn="r">
              <a:lnSpc>
                <a:spcPct val="100000"/>
              </a:lnSpc>
              <a:spcBef>
                <a:spcPts val="0"/>
              </a:spcBef>
              <a:spcAft>
                <a:spcPts val="0"/>
              </a:spcAft>
              <a:buClr>
                <a:srgbClr val="F2F2EF"/>
              </a:buClr>
              <a:buSzPts val="1200"/>
              <a:buFont typeface="Proxima Nova"/>
              <a:buNone/>
            </a:pPr>
            <a:r>
              <a:rPr b="1" lang="en" sz="1300">
                <a:solidFill>
                  <a:srgbClr val="3E3E3E"/>
                </a:solidFill>
                <a:latin typeface="Proxima Nova"/>
                <a:ea typeface="Proxima Nova"/>
                <a:cs typeface="Proxima Nova"/>
                <a:sym typeface="Proxima Nova"/>
              </a:rPr>
              <a:t>55%        67%</a:t>
            </a:r>
            <a:endParaRPr sz="600">
              <a:solidFill>
                <a:srgbClr val="3E3E3E"/>
              </a:solidFill>
            </a:endParaRPr>
          </a:p>
        </p:txBody>
      </p:sp>
      <p:sp>
        <p:nvSpPr>
          <p:cNvPr id="1522" name="Google Shape;1522;p292"/>
          <p:cNvSpPr txBox="1"/>
          <p:nvPr/>
        </p:nvSpPr>
        <p:spPr>
          <a:xfrm>
            <a:off x="4446429" y="3563488"/>
            <a:ext cx="3461100" cy="2232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F2F2EF"/>
              </a:buClr>
              <a:buSzPts val="1200"/>
              <a:buFont typeface="Proxima Nova"/>
              <a:buNone/>
            </a:pPr>
            <a:r>
              <a:rPr b="1" lang="en" sz="1200">
                <a:solidFill>
                  <a:srgbClr val="3E3E3E"/>
                </a:solidFill>
                <a:latin typeface="Proxima Nova"/>
                <a:ea typeface="Proxima Nova"/>
                <a:cs typeface="Proxima Nova"/>
                <a:sym typeface="Proxima Nova"/>
              </a:rPr>
              <a:t>Resale value / ROI</a:t>
            </a:r>
            <a:endParaRPr sz="500">
              <a:solidFill>
                <a:srgbClr val="3E3E3E"/>
              </a:solidFill>
            </a:endParaRPr>
          </a:p>
        </p:txBody>
      </p:sp>
      <p:cxnSp>
        <p:nvCxnSpPr>
          <p:cNvPr id="1523" name="Google Shape;1523;p292"/>
          <p:cNvCxnSpPr/>
          <p:nvPr/>
        </p:nvCxnSpPr>
        <p:spPr>
          <a:xfrm>
            <a:off x="4458236" y="3886650"/>
            <a:ext cx="4004700" cy="0"/>
          </a:xfrm>
          <a:prstGeom prst="straightConnector1">
            <a:avLst/>
          </a:prstGeom>
          <a:noFill/>
          <a:ln cap="flat" cmpd="sng" w="9525">
            <a:solidFill>
              <a:srgbClr val="FF4000"/>
            </a:solidFill>
            <a:prstDash val="solid"/>
            <a:round/>
            <a:headEnd len="med" w="med" type="none"/>
            <a:tailEnd len="med" w="med" type="none"/>
          </a:ln>
        </p:spPr>
      </p:cxnSp>
      <p:sp>
        <p:nvSpPr>
          <p:cNvPr id="1524" name="Google Shape;1524;p292"/>
          <p:cNvSpPr txBox="1"/>
          <p:nvPr/>
        </p:nvSpPr>
        <p:spPr>
          <a:xfrm>
            <a:off x="6795255" y="3599573"/>
            <a:ext cx="1711200" cy="238500"/>
          </a:xfrm>
          <a:prstGeom prst="rect">
            <a:avLst/>
          </a:prstGeom>
          <a:noFill/>
          <a:ln>
            <a:noFill/>
          </a:ln>
        </p:spPr>
        <p:txBody>
          <a:bodyPr anchorCtr="0" anchor="ctr" bIns="19050" lIns="19050" spcFirstLastPara="1" rIns="19050" wrap="square" tIns="19050">
            <a:spAutoFit/>
          </a:bodyPr>
          <a:lstStyle/>
          <a:p>
            <a:pPr indent="0" lvl="0" marL="0" marR="0" rtl="0" algn="r">
              <a:lnSpc>
                <a:spcPct val="100000"/>
              </a:lnSpc>
              <a:spcBef>
                <a:spcPts val="0"/>
              </a:spcBef>
              <a:spcAft>
                <a:spcPts val="0"/>
              </a:spcAft>
              <a:buClr>
                <a:srgbClr val="F2F2EF"/>
              </a:buClr>
              <a:buSzPts val="1200"/>
              <a:buFont typeface="Proxima Nova"/>
              <a:buNone/>
            </a:pPr>
            <a:r>
              <a:rPr b="1" lang="en" sz="1300">
                <a:solidFill>
                  <a:srgbClr val="3E3E3E"/>
                </a:solidFill>
                <a:latin typeface="Proxima Nova"/>
                <a:ea typeface="Proxima Nova"/>
                <a:cs typeface="Proxima Nova"/>
                <a:sym typeface="Proxima Nova"/>
              </a:rPr>
              <a:t>51%        72%</a:t>
            </a:r>
            <a:endParaRPr sz="600">
              <a:solidFill>
                <a:srgbClr val="3E3E3E"/>
              </a:solidFill>
            </a:endParaRPr>
          </a:p>
        </p:txBody>
      </p:sp>
      <p:sp>
        <p:nvSpPr>
          <p:cNvPr id="1525" name="Google Shape;1525;p292"/>
          <p:cNvSpPr txBox="1"/>
          <p:nvPr/>
        </p:nvSpPr>
        <p:spPr>
          <a:xfrm>
            <a:off x="4356441" y="3935215"/>
            <a:ext cx="4332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595959"/>
                </a:solidFill>
                <a:latin typeface="Proxima Nova"/>
                <a:ea typeface="Proxima Nova"/>
                <a:cs typeface="Proxima Nova"/>
                <a:sym typeface="Proxima Nova"/>
              </a:rPr>
              <a:t>NextGen Homebuyer Report, Jan 2023, n=250</a:t>
            </a:r>
            <a:endParaRPr sz="900">
              <a:solidFill>
                <a:srgbClr val="595959"/>
              </a:solidFill>
              <a:latin typeface="Proxima Nova"/>
              <a:ea typeface="Proxima Nova"/>
              <a:cs typeface="Proxima Nova"/>
              <a:sym typeface="Proxima Nova"/>
            </a:endParaRPr>
          </a:p>
        </p:txBody>
      </p:sp>
      <p:sp>
        <p:nvSpPr>
          <p:cNvPr id="1526" name="Google Shape;1526;p292"/>
          <p:cNvSpPr txBox="1"/>
          <p:nvPr>
            <p:ph type="title"/>
          </p:nvPr>
        </p:nvSpPr>
        <p:spPr>
          <a:xfrm>
            <a:off x="226156" y="387210"/>
            <a:ext cx="3703500" cy="2378700"/>
          </a:xfrm>
          <a:prstGeom prst="rect">
            <a:avLst/>
          </a:prstGeom>
          <a:noFill/>
          <a:ln>
            <a:noFill/>
          </a:ln>
        </p:spPr>
        <p:txBody>
          <a:bodyPr anchorCtr="0" anchor="t" bIns="19050" lIns="19050" spcFirstLastPara="1" rIns="19050" wrap="square" tIns="19050">
            <a:normAutofit/>
          </a:bodyPr>
          <a:lstStyle/>
          <a:p>
            <a:pPr indent="0" lvl="0" marL="0" rtl="0" algn="l">
              <a:lnSpc>
                <a:spcPct val="90000"/>
              </a:lnSpc>
              <a:spcBef>
                <a:spcPts val="0"/>
              </a:spcBef>
              <a:spcAft>
                <a:spcPts val="0"/>
              </a:spcAft>
              <a:buClr>
                <a:srgbClr val="1E3155"/>
              </a:buClr>
              <a:buSzPts val="5300"/>
              <a:buFont typeface="Arial"/>
              <a:buNone/>
            </a:pPr>
            <a:r>
              <a:rPr b="1" lang="en">
                <a:solidFill>
                  <a:schemeClr val="lt1"/>
                </a:solidFill>
                <a:latin typeface="Anton"/>
                <a:ea typeface="Anton"/>
                <a:cs typeface="Anton"/>
                <a:sym typeface="Anton"/>
              </a:rPr>
              <a:t>Home Preferences</a:t>
            </a:r>
            <a:endParaRPr b="1">
              <a:solidFill>
                <a:schemeClr val="lt1"/>
              </a:solidFill>
              <a:latin typeface="Anton"/>
              <a:ea typeface="Anton"/>
              <a:cs typeface="Anton"/>
              <a:sym typeface="Anton"/>
            </a:endParaRPr>
          </a:p>
          <a:p>
            <a:pPr indent="0" lvl="0" marL="0" rtl="0" algn="l">
              <a:lnSpc>
                <a:spcPct val="90000"/>
              </a:lnSpc>
              <a:spcBef>
                <a:spcPts val="0"/>
              </a:spcBef>
              <a:spcAft>
                <a:spcPts val="0"/>
              </a:spcAft>
              <a:buClr>
                <a:srgbClr val="1E3155"/>
              </a:buClr>
              <a:buSzPts val="5300"/>
              <a:buFont typeface="Arial"/>
              <a:buNone/>
            </a:pPr>
            <a:r>
              <a:rPr b="1" lang="en" sz="1800">
                <a:solidFill>
                  <a:schemeClr val="lt1"/>
                </a:solidFill>
                <a:highlight>
                  <a:srgbClr val="FF3F04"/>
                </a:highlight>
                <a:latin typeface="Proxima Nova"/>
                <a:ea typeface="Proxima Nova"/>
                <a:cs typeface="Proxima Nova"/>
                <a:sym typeface="Proxima Nova"/>
              </a:rPr>
              <a:t>Women vs Men</a:t>
            </a:r>
            <a:endParaRPr b="1" sz="1800">
              <a:solidFill>
                <a:schemeClr val="lt1"/>
              </a:solidFill>
              <a:highlight>
                <a:srgbClr val="FF3F04"/>
              </a:highlight>
              <a:latin typeface="Proxima Nova"/>
              <a:ea typeface="Proxima Nova"/>
              <a:cs typeface="Proxima Nova"/>
              <a:sym typeface="Proxima Nova"/>
            </a:endParaRPr>
          </a:p>
          <a:p>
            <a:pPr indent="0" lvl="0" marL="0" rtl="0" algn="l">
              <a:lnSpc>
                <a:spcPct val="90000"/>
              </a:lnSpc>
              <a:spcBef>
                <a:spcPts val="0"/>
              </a:spcBef>
              <a:spcAft>
                <a:spcPts val="0"/>
              </a:spcAft>
              <a:buClr>
                <a:srgbClr val="1E3155"/>
              </a:buClr>
              <a:buSzPts val="5300"/>
              <a:buFont typeface="Arial"/>
              <a:buNone/>
            </a:pPr>
            <a:r>
              <a:t/>
            </a:r>
            <a:endParaRPr b="1" sz="1800">
              <a:solidFill>
                <a:schemeClr val="lt1"/>
              </a:solidFill>
              <a:highlight>
                <a:srgbClr val="FF3F04"/>
              </a:highlight>
              <a:latin typeface="Proxima Nova"/>
              <a:ea typeface="Proxima Nova"/>
              <a:cs typeface="Proxima Nova"/>
              <a:sym typeface="Proxima Nova"/>
            </a:endParaRPr>
          </a:p>
        </p:txBody>
      </p:sp>
      <p:sp>
        <p:nvSpPr>
          <p:cNvPr id="1527" name="Google Shape;1527;p292"/>
          <p:cNvSpPr txBox="1"/>
          <p:nvPr/>
        </p:nvSpPr>
        <p:spPr>
          <a:xfrm>
            <a:off x="6909749" y="867709"/>
            <a:ext cx="1520400" cy="192300"/>
          </a:xfrm>
          <a:prstGeom prst="rect">
            <a:avLst/>
          </a:prstGeom>
          <a:noFill/>
          <a:ln>
            <a:noFill/>
          </a:ln>
        </p:spPr>
        <p:txBody>
          <a:bodyPr anchorCtr="0" anchor="ctr" bIns="19050" lIns="19050" spcFirstLastPara="1" rIns="19050" wrap="square" tIns="19050">
            <a:spAutoFit/>
          </a:bodyPr>
          <a:lstStyle/>
          <a:p>
            <a:pPr indent="0" lvl="0" marL="0" marR="0" rtl="0" algn="r">
              <a:lnSpc>
                <a:spcPct val="100000"/>
              </a:lnSpc>
              <a:spcBef>
                <a:spcPts val="0"/>
              </a:spcBef>
              <a:spcAft>
                <a:spcPts val="0"/>
              </a:spcAft>
              <a:buClr>
                <a:srgbClr val="F2F2EF"/>
              </a:buClr>
              <a:buSzPts val="1200"/>
              <a:buFont typeface="Proxima Nova"/>
              <a:buNone/>
            </a:pPr>
            <a:r>
              <a:rPr b="1" lang="en" sz="1000">
                <a:solidFill>
                  <a:schemeClr val="lt1"/>
                </a:solidFill>
                <a:latin typeface="Proxima Nova"/>
                <a:ea typeface="Proxima Nova"/>
                <a:cs typeface="Proxima Nova"/>
                <a:sym typeface="Proxima Nova"/>
              </a:rPr>
              <a:t>WOMEN         MEN</a:t>
            </a:r>
            <a:endParaRPr b="1" sz="1000">
              <a:solidFill>
                <a:schemeClr val="lt1"/>
              </a:solidFill>
            </a:endParaRPr>
          </a:p>
        </p:txBody>
      </p:sp>
      <p:sp>
        <p:nvSpPr>
          <p:cNvPr id="1528" name="Google Shape;1528;p292"/>
          <p:cNvSpPr txBox="1"/>
          <p:nvPr/>
        </p:nvSpPr>
        <p:spPr>
          <a:xfrm>
            <a:off x="4356450" y="793850"/>
            <a:ext cx="2553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lt1"/>
                </a:solidFill>
                <a:latin typeface="Proxima Nova"/>
                <a:ea typeface="Proxima Nova"/>
                <a:cs typeface="Proxima Nova"/>
                <a:sym typeface="Proxima Nova"/>
              </a:rPr>
              <a:t>HOME FEATURES</a:t>
            </a:r>
            <a:endParaRPr b="1" sz="1000">
              <a:solidFill>
                <a:schemeClr val="lt1"/>
              </a:solidFill>
              <a:latin typeface="Proxima Nova"/>
              <a:ea typeface="Proxima Nova"/>
              <a:cs typeface="Proxima Nova"/>
              <a:sym typeface="Proxima Nova"/>
            </a:endParaRPr>
          </a:p>
        </p:txBody>
      </p:sp>
      <p:sp>
        <p:nvSpPr>
          <p:cNvPr id="1529" name="Google Shape;1529;p292"/>
          <p:cNvSpPr txBox="1"/>
          <p:nvPr/>
        </p:nvSpPr>
        <p:spPr>
          <a:xfrm>
            <a:off x="226150" y="2331400"/>
            <a:ext cx="3599400" cy="1269900"/>
          </a:xfrm>
          <a:prstGeom prst="rect">
            <a:avLst/>
          </a:prstGeom>
          <a:noFill/>
          <a:ln>
            <a:noFill/>
          </a:ln>
        </p:spPr>
        <p:txBody>
          <a:bodyPr anchorCtr="0" anchor="t" bIns="34275" lIns="34275" spcFirstLastPara="1" rIns="34275" wrap="square" tIns="34275">
            <a:spAutoFit/>
          </a:bodyPr>
          <a:lstStyle/>
          <a:p>
            <a:pPr indent="0" lvl="0" marL="0" rtl="0" algn="l">
              <a:spcBef>
                <a:spcPts val="0"/>
              </a:spcBef>
              <a:spcAft>
                <a:spcPts val="0"/>
              </a:spcAft>
              <a:buNone/>
            </a:pPr>
            <a:r>
              <a:rPr b="1" lang="en">
                <a:solidFill>
                  <a:schemeClr val="lt1"/>
                </a:solidFill>
                <a:latin typeface="Proxima Nova"/>
                <a:ea typeface="Proxima Nova"/>
                <a:cs typeface="Proxima Nova"/>
                <a:sym typeface="Proxima Nova"/>
              </a:rPr>
              <a:t>“When shopping for a home, what do you prioritize?” (Jan, 2023)</a:t>
            </a:r>
            <a:endParaRPr b="1">
              <a:solidFill>
                <a:schemeClr val="lt1"/>
              </a:solidFill>
              <a:latin typeface="Proxima Nova"/>
              <a:ea typeface="Proxima Nova"/>
              <a:cs typeface="Proxima Nova"/>
              <a:sym typeface="Proxima Nova"/>
            </a:endParaRPr>
          </a:p>
          <a:p>
            <a:pPr indent="0" lvl="0" marL="0" rtl="0" algn="l">
              <a:spcBef>
                <a:spcPts val="0"/>
              </a:spcBef>
              <a:spcAft>
                <a:spcPts val="0"/>
              </a:spcAft>
              <a:buNone/>
            </a:pPr>
            <a:r>
              <a:t/>
            </a:r>
            <a:endParaRPr b="1">
              <a:solidFill>
                <a:schemeClr val="lt1"/>
              </a:solidFill>
              <a:latin typeface="Proxima Nova"/>
              <a:ea typeface="Proxima Nova"/>
              <a:cs typeface="Proxima Nova"/>
              <a:sym typeface="Proxima Nova"/>
            </a:endParaRPr>
          </a:p>
          <a:p>
            <a:pPr indent="0" lvl="0" marL="0" rtl="0" algn="l">
              <a:spcBef>
                <a:spcPts val="0"/>
              </a:spcBef>
              <a:spcAft>
                <a:spcPts val="0"/>
              </a:spcAft>
              <a:buNone/>
            </a:pPr>
            <a:r>
              <a:rPr lang="en" sz="1200">
                <a:solidFill>
                  <a:schemeClr val="lt1"/>
                </a:solidFill>
                <a:latin typeface="Proxima Nova"/>
                <a:ea typeface="Proxima Nova"/>
                <a:cs typeface="Proxima Nova"/>
                <a:sym typeface="Proxima Nova"/>
              </a:rPr>
              <a:t>Men agreed nearly 20% higher percentage points than women that a return on investment is a priority when shopping for a home.</a:t>
            </a:r>
            <a:endParaRPr sz="1200">
              <a:solidFill>
                <a:schemeClr val="lt1"/>
              </a:solidFill>
              <a:latin typeface="Proxima Nova"/>
              <a:ea typeface="Proxima Nova"/>
              <a:cs typeface="Proxima Nova"/>
              <a:sym typeface="Proxima Nov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1F5B"/>
        </a:solidFill>
      </p:bgPr>
    </p:bg>
    <p:spTree>
      <p:nvGrpSpPr>
        <p:cNvPr id="1533" name="Shape 1533"/>
        <p:cNvGrpSpPr/>
        <p:nvPr/>
      </p:nvGrpSpPr>
      <p:grpSpPr>
        <a:xfrm>
          <a:off x="0" y="0"/>
          <a:ext cx="0" cy="0"/>
          <a:chOff x="0" y="0"/>
          <a:chExt cx="0" cy="0"/>
        </a:xfrm>
      </p:grpSpPr>
      <p:sp>
        <p:nvSpPr>
          <p:cNvPr id="1534" name="Google Shape;1534;p293"/>
          <p:cNvSpPr/>
          <p:nvPr/>
        </p:nvSpPr>
        <p:spPr>
          <a:xfrm flipH="1" rot="10800000">
            <a:off x="4718776" y="0"/>
            <a:ext cx="3235500" cy="5143500"/>
          </a:xfrm>
          <a:prstGeom prst="rect">
            <a:avLst/>
          </a:prstGeom>
          <a:solidFill>
            <a:srgbClr val="5D58C5">
              <a:alpha val="349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35" name="Google Shape;1535;p293"/>
          <p:cNvSpPr txBox="1"/>
          <p:nvPr>
            <p:ph type="title"/>
          </p:nvPr>
        </p:nvSpPr>
        <p:spPr>
          <a:xfrm>
            <a:off x="457200" y="1524000"/>
            <a:ext cx="4193700" cy="2224200"/>
          </a:xfrm>
          <a:prstGeom prst="rect">
            <a:avLst/>
          </a:prstGeom>
          <a:noFill/>
          <a:ln>
            <a:noFill/>
          </a:ln>
        </p:spPr>
        <p:txBody>
          <a:bodyPr anchorCtr="0" anchor="ctr" bIns="19050" lIns="19050" spcFirstLastPara="1" rIns="19050" wrap="square" tIns="19050">
            <a:normAutofit/>
          </a:bodyPr>
          <a:lstStyle/>
          <a:p>
            <a:pPr indent="-165100" lvl="0" marL="165100" rtl="0" algn="l">
              <a:lnSpc>
                <a:spcPct val="70000"/>
              </a:lnSpc>
              <a:spcBef>
                <a:spcPts val="0"/>
              </a:spcBef>
              <a:spcAft>
                <a:spcPts val="0"/>
              </a:spcAft>
              <a:buClr>
                <a:srgbClr val="FFFFFF"/>
              </a:buClr>
              <a:buSzPts val="5300"/>
              <a:buFont typeface="Arial"/>
              <a:buNone/>
            </a:pPr>
            <a:r>
              <a:rPr lang="en">
                <a:latin typeface="Anton"/>
                <a:ea typeface="Anton"/>
                <a:cs typeface="Anton"/>
                <a:sym typeface="Anton"/>
              </a:rPr>
              <a:t>engagement</a:t>
            </a:r>
            <a:endParaRPr>
              <a:latin typeface="Anton"/>
              <a:ea typeface="Anton"/>
              <a:cs typeface="Anton"/>
              <a:sym typeface="Anton"/>
            </a:endParaRPr>
          </a:p>
        </p:txBody>
      </p:sp>
      <p:sp>
        <p:nvSpPr>
          <p:cNvPr id="1536" name="Google Shape;1536;p293"/>
          <p:cNvSpPr txBox="1"/>
          <p:nvPr/>
        </p:nvSpPr>
        <p:spPr>
          <a:xfrm>
            <a:off x="4861001" y="1813050"/>
            <a:ext cx="2705700" cy="418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lt1"/>
              </a:buClr>
              <a:buSzPts val="1400"/>
              <a:buFont typeface="Proxima Nova"/>
              <a:buChar char="❖"/>
            </a:pPr>
            <a:r>
              <a:rPr b="1" lang="en">
                <a:solidFill>
                  <a:schemeClr val="lt1"/>
                </a:solidFill>
                <a:latin typeface="Proxima Nova"/>
                <a:ea typeface="Proxima Nova"/>
                <a:cs typeface="Proxima Nova"/>
                <a:sym typeface="Proxima Nova"/>
              </a:rPr>
              <a:t>What leaders and influencers do they follow? </a:t>
            </a:r>
            <a:br>
              <a:rPr b="1" i="0" lang="en" sz="1400" u="none" cap="none" strike="noStrike">
                <a:solidFill>
                  <a:schemeClr val="lt1"/>
                </a:solidFill>
                <a:latin typeface="Proxima Nova"/>
                <a:ea typeface="Proxima Nova"/>
                <a:cs typeface="Proxima Nova"/>
                <a:sym typeface="Proxima Nova"/>
              </a:rPr>
            </a:br>
            <a:endParaRPr b="1" i="0" sz="1400" u="none" cap="none" strike="noStrike">
              <a:solidFill>
                <a:schemeClr val="lt1"/>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chemeClr val="lt1"/>
              </a:buClr>
              <a:buSzPts val="1400"/>
              <a:buFont typeface="Proxima Nova"/>
              <a:buChar char="❖"/>
            </a:pPr>
            <a:r>
              <a:rPr b="1" lang="en">
                <a:solidFill>
                  <a:schemeClr val="lt1"/>
                </a:solidFill>
                <a:latin typeface="Proxima Nova"/>
                <a:ea typeface="Proxima Nova"/>
                <a:cs typeface="Proxima Nova"/>
                <a:sym typeface="Proxima Nova"/>
              </a:rPr>
              <a:t>Where do they consume information? </a:t>
            </a:r>
            <a:br>
              <a:rPr b="1" i="0" lang="en" sz="1400" u="none" cap="none" strike="noStrike">
                <a:solidFill>
                  <a:schemeClr val="lt1"/>
                </a:solidFill>
                <a:latin typeface="Proxima Nova"/>
                <a:ea typeface="Proxima Nova"/>
                <a:cs typeface="Proxima Nova"/>
                <a:sym typeface="Proxima Nova"/>
              </a:rPr>
            </a:br>
            <a:endParaRPr b="1" i="0" sz="1400" u="none" cap="none" strike="noStrike">
              <a:solidFill>
                <a:schemeClr val="lt1"/>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chemeClr val="lt1"/>
              </a:buClr>
              <a:buSzPts val="1400"/>
              <a:buFont typeface="Proxima Nova"/>
              <a:buChar char="❖"/>
            </a:pPr>
            <a:r>
              <a:rPr b="1" lang="en">
                <a:solidFill>
                  <a:schemeClr val="lt1"/>
                </a:solidFill>
                <a:latin typeface="Proxima Nova"/>
                <a:ea typeface="Proxima Nova"/>
                <a:cs typeface="Proxima Nova"/>
                <a:sym typeface="Proxima Nova"/>
              </a:rPr>
              <a:t>What do they want from a consumer experience?</a:t>
            </a:r>
            <a:endParaRPr b="1" i="0" sz="1400" u="none" cap="none" strike="noStrike">
              <a:solidFill>
                <a:schemeClr val="lt1"/>
              </a:solidFill>
              <a:latin typeface="Proxima Nova"/>
              <a:ea typeface="Proxima Nova"/>
              <a:cs typeface="Proxima Nova"/>
              <a:sym typeface="Proxima Nova"/>
            </a:endParaRPr>
          </a:p>
        </p:txBody>
      </p:sp>
      <p:sp>
        <p:nvSpPr>
          <p:cNvPr id="1537" name="Google Shape;1537;p293"/>
          <p:cNvSpPr txBox="1"/>
          <p:nvPr/>
        </p:nvSpPr>
        <p:spPr>
          <a:xfrm>
            <a:off x="457200" y="2965884"/>
            <a:ext cx="4193700" cy="238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lt1"/>
              </a:solidFill>
              <a:latin typeface="Proxima Nova"/>
              <a:ea typeface="Proxima Nova"/>
              <a:cs typeface="Proxima Nova"/>
              <a:sym typeface="Proxima Nova"/>
            </a:endParaRPr>
          </a:p>
        </p:txBody>
      </p:sp>
      <p:sp>
        <p:nvSpPr>
          <p:cNvPr id="1538" name="Google Shape;1538;p293"/>
          <p:cNvSpPr txBox="1"/>
          <p:nvPr/>
        </p:nvSpPr>
        <p:spPr>
          <a:xfrm>
            <a:off x="436000" y="1704350"/>
            <a:ext cx="3297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Anton"/>
                <a:ea typeface="Anton"/>
                <a:cs typeface="Anton"/>
                <a:sym typeface="Anton"/>
              </a:rPr>
              <a:t>WHAT DO THEY </a:t>
            </a:r>
            <a:r>
              <a:rPr lang="en" sz="1600">
                <a:solidFill>
                  <a:srgbClr val="B1F1EF"/>
                </a:solidFill>
                <a:latin typeface="Anton"/>
                <a:ea typeface="Anton"/>
                <a:cs typeface="Anton"/>
                <a:sym typeface="Anton"/>
              </a:rPr>
              <a:t>DO</a:t>
            </a:r>
            <a:r>
              <a:rPr lang="en" sz="1600">
                <a:solidFill>
                  <a:schemeClr val="lt1"/>
                </a:solidFill>
                <a:latin typeface="Anton"/>
                <a:ea typeface="Anton"/>
                <a:cs typeface="Anton"/>
                <a:sym typeface="Anton"/>
              </a:rPr>
              <a:t>?</a:t>
            </a:r>
            <a:endParaRPr sz="1600">
              <a:solidFill>
                <a:schemeClr val="lt1"/>
              </a:solidFill>
              <a:latin typeface="Anton"/>
              <a:ea typeface="Anton"/>
              <a:cs typeface="Anton"/>
              <a:sym typeface="Anton"/>
            </a:endParaRPr>
          </a:p>
        </p:txBody>
      </p:sp>
      <p:pic>
        <p:nvPicPr>
          <p:cNvPr id="1539" name="Google Shape;1539;p293"/>
          <p:cNvPicPr preferRelativeResize="0"/>
          <p:nvPr/>
        </p:nvPicPr>
        <p:blipFill rotWithShape="1">
          <a:blip r:embed="rId3">
            <a:alphaModFix/>
          </a:blip>
          <a:srcRect b="0" l="0" r="0" t="11917"/>
          <a:stretch/>
        </p:blipFill>
        <p:spPr>
          <a:xfrm>
            <a:off x="78100" y="88676"/>
            <a:ext cx="1560149" cy="1374324"/>
          </a:xfrm>
          <a:prstGeom prst="rect">
            <a:avLst/>
          </a:prstGeom>
          <a:noFill/>
          <a:ln>
            <a:noFill/>
          </a:ln>
        </p:spPr>
      </p:pic>
      <p:grpSp>
        <p:nvGrpSpPr>
          <p:cNvPr id="1540" name="Google Shape;1540;p293"/>
          <p:cNvGrpSpPr/>
          <p:nvPr/>
        </p:nvGrpSpPr>
        <p:grpSpPr>
          <a:xfrm>
            <a:off x="170426" y="4320926"/>
            <a:ext cx="2357374" cy="646500"/>
            <a:chOff x="170426" y="4320926"/>
            <a:chExt cx="2357374" cy="646500"/>
          </a:xfrm>
        </p:grpSpPr>
        <p:pic>
          <p:nvPicPr>
            <p:cNvPr descr="Google Shape;551;p115" id="1541" name="Google Shape;1541;p293"/>
            <p:cNvPicPr preferRelativeResize="0"/>
            <p:nvPr/>
          </p:nvPicPr>
          <p:blipFill rotWithShape="1">
            <a:blip r:embed="rId4">
              <a:alphaModFix/>
            </a:blip>
            <a:srcRect b="0" l="0" r="0" t="0"/>
            <a:stretch/>
          </p:blipFill>
          <p:spPr>
            <a:xfrm>
              <a:off x="1488025" y="4594325"/>
              <a:ext cx="1039775" cy="189375"/>
            </a:xfrm>
            <a:prstGeom prst="rect">
              <a:avLst/>
            </a:prstGeom>
            <a:noFill/>
            <a:ln>
              <a:noFill/>
            </a:ln>
          </p:spPr>
        </p:pic>
        <p:sp>
          <p:nvSpPr>
            <p:cNvPr id="1542" name="Google Shape;1542;p293"/>
            <p:cNvSpPr txBox="1"/>
            <p:nvPr/>
          </p:nvSpPr>
          <p:spPr>
            <a:xfrm>
              <a:off x="170426" y="4320926"/>
              <a:ext cx="1317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FFF"/>
                  </a:solidFill>
                  <a:latin typeface="Anton"/>
                  <a:ea typeface="Anton"/>
                  <a:cs typeface="Anton"/>
                  <a:sym typeface="Anton"/>
                </a:rPr>
                <a:t>Kristin Messerli </a:t>
              </a:r>
              <a:r>
                <a:rPr lang="en" sz="3000">
                  <a:solidFill>
                    <a:srgbClr val="FFFFFF"/>
                  </a:solidFill>
                  <a:latin typeface="Anton"/>
                  <a:ea typeface="Anton"/>
                  <a:cs typeface="Anton"/>
                  <a:sym typeface="Anton"/>
                </a:rPr>
                <a:t> </a:t>
              </a:r>
              <a:r>
                <a:rPr lang="en" sz="1100">
                  <a:solidFill>
                    <a:srgbClr val="FFFFFF"/>
                  </a:solidFill>
                  <a:latin typeface="Proxima Nova"/>
                  <a:ea typeface="Proxima Nova"/>
                  <a:cs typeface="Proxima Nova"/>
                  <a:sym typeface="Proxima Nova"/>
                </a:rPr>
                <a:t>|</a:t>
              </a:r>
              <a:endParaRPr sz="1100">
                <a:solidFill>
                  <a:srgbClr val="FFFFFF"/>
                </a:solidFill>
                <a:latin typeface="Proxima Nova"/>
                <a:ea typeface="Proxima Nova"/>
                <a:cs typeface="Proxima Nova"/>
                <a:sym typeface="Proxima Nova"/>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6" name="Shape 1546"/>
        <p:cNvGrpSpPr/>
        <p:nvPr/>
      </p:nvGrpSpPr>
      <p:grpSpPr>
        <a:xfrm>
          <a:off x="0" y="0"/>
          <a:ext cx="0" cy="0"/>
          <a:chOff x="0" y="0"/>
          <a:chExt cx="0" cy="0"/>
        </a:xfrm>
      </p:grpSpPr>
      <p:sp>
        <p:nvSpPr>
          <p:cNvPr id="1547" name="Google Shape;1547;p294"/>
          <p:cNvSpPr/>
          <p:nvPr/>
        </p:nvSpPr>
        <p:spPr>
          <a:xfrm>
            <a:off x="4536675" y="428889"/>
            <a:ext cx="4395900" cy="4404900"/>
          </a:xfrm>
          <a:prstGeom prst="rect">
            <a:avLst/>
          </a:prstGeom>
          <a:solidFill>
            <a:srgbClr val="FF4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294"/>
          <p:cNvSpPr/>
          <p:nvPr/>
        </p:nvSpPr>
        <p:spPr>
          <a:xfrm>
            <a:off x="4429675" y="312075"/>
            <a:ext cx="4395900" cy="4404900"/>
          </a:xfrm>
          <a:prstGeom prst="rect">
            <a:avLst/>
          </a:prstGeom>
          <a:solidFill>
            <a:srgbClr val="F1F2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294"/>
          <p:cNvSpPr/>
          <p:nvPr/>
        </p:nvSpPr>
        <p:spPr>
          <a:xfrm>
            <a:off x="4859375" y="2999225"/>
            <a:ext cx="1261500" cy="342900"/>
          </a:xfrm>
          <a:prstGeom prst="rect">
            <a:avLst/>
          </a:prstGeom>
          <a:solidFill>
            <a:srgbClr val="FF4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333333"/>
              </a:solidFill>
              <a:latin typeface="Arial"/>
              <a:ea typeface="Arial"/>
              <a:cs typeface="Arial"/>
              <a:sym typeface="Arial"/>
            </a:endParaRPr>
          </a:p>
        </p:txBody>
      </p:sp>
      <p:sp>
        <p:nvSpPr>
          <p:cNvPr id="1550" name="Google Shape;1550;p294"/>
          <p:cNvSpPr/>
          <p:nvPr/>
        </p:nvSpPr>
        <p:spPr>
          <a:xfrm>
            <a:off x="4854140" y="2627195"/>
            <a:ext cx="1490100" cy="342900"/>
          </a:xfrm>
          <a:prstGeom prst="rect">
            <a:avLst/>
          </a:prstGeom>
          <a:solidFill>
            <a:srgbClr val="FF4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333333"/>
              </a:solidFill>
              <a:latin typeface="Arial"/>
              <a:ea typeface="Arial"/>
              <a:cs typeface="Arial"/>
              <a:sym typeface="Arial"/>
            </a:endParaRPr>
          </a:p>
        </p:txBody>
      </p:sp>
      <p:sp>
        <p:nvSpPr>
          <p:cNvPr id="1551" name="Google Shape;1551;p294"/>
          <p:cNvSpPr/>
          <p:nvPr/>
        </p:nvSpPr>
        <p:spPr>
          <a:xfrm>
            <a:off x="4854140" y="3380316"/>
            <a:ext cx="970200" cy="342900"/>
          </a:xfrm>
          <a:prstGeom prst="rect">
            <a:avLst/>
          </a:prstGeom>
          <a:solidFill>
            <a:srgbClr val="FF4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333333"/>
              </a:solidFill>
              <a:latin typeface="Arial"/>
              <a:ea typeface="Arial"/>
              <a:cs typeface="Arial"/>
              <a:sym typeface="Arial"/>
            </a:endParaRPr>
          </a:p>
        </p:txBody>
      </p:sp>
      <p:sp>
        <p:nvSpPr>
          <p:cNvPr id="1552" name="Google Shape;1552;p294"/>
          <p:cNvSpPr txBox="1"/>
          <p:nvPr/>
        </p:nvSpPr>
        <p:spPr>
          <a:xfrm>
            <a:off x="4358076" y="3040640"/>
            <a:ext cx="1659000" cy="269400"/>
          </a:xfrm>
          <a:prstGeom prst="rect">
            <a:avLst/>
          </a:prstGeom>
          <a:noFill/>
          <a:ln>
            <a:noFill/>
          </a:ln>
        </p:spPr>
        <p:txBody>
          <a:bodyPr anchorCtr="0" anchor="ctr" bIns="19050" lIns="19050" spcFirstLastPara="1" rIns="19050" wrap="square" tIns="19050">
            <a:spAutoFit/>
          </a:bodyPr>
          <a:lstStyle/>
          <a:p>
            <a:pPr indent="0" lvl="0" marL="0" marR="0" rtl="0" algn="r">
              <a:lnSpc>
                <a:spcPct val="100000"/>
              </a:lnSpc>
              <a:spcBef>
                <a:spcPts val="0"/>
              </a:spcBef>
              <a:spcAft>
                <a:spcPts val="0"/>
              </a:spcAft>
              <a:buClr>
                <a:srgbClr val="FFFFFF"/>
              </a:buClr>
              <a:buSzPts val="1500"/>
              <a:buFont typeface="Arial"/>
              <a:buNone/>
            </a:pPr>
            <a:r>
              <a:rPr b="1" lang="en" sz="1500">
                <a:solidFill>
                  <a:schemeClr val="lt1"/>
                </a:solidFill>
              </a:rPr>
              <a:t>38</a:t>
            </a:r>
            <a:r>
              <a:rPr b="1" i="0" lang="en" sz="1500" u="none" cap="none" strike="noStrike">
                <a:solidFill>
                  <a:schemeClr val="lt1"/>
                </a:solidFill>
                <a:latin typeface="Arial"/>
                <a:ea typeface="Arial"/>
                <a:cs typeface="Arial"/>
                <a:sym typeface="Arial"/>
              </a:rPr>
              <a:t>%</a:t>
            </a:r>
            <a:endParaRPr sz="500">
              <a:solidFill>
                <a:schemeClr val="lt1"/>
              </a:solidFill>
            </a:endParaRPr>
          </a:p>
        </p:txBody>
      </p:sp>
      <p:sp>
        <p:nvSpPr>
          <p:cNvPr id="1553" name="Google Shape;1553;p294"/>
          <p:cNvSpPr txBox="1"/>
          <p:nvPr/>
        </p:nvSpPr>
        <p:spPr>
          <a:xfrm>
            <a:off x="4785515" y="2662191"/>
            <a:ext cx="1490100" cy="269400"/>
          </a:xfrm>
          <a:prstGeom prst="rect">
            <a:avLst/>
          </a:prstGeom>
          <a:noFill/>
          <a:ln>
            <a:noFill/>
          </a:ln>
        </p:spPr>
        <p:txBody>
          <a:bodyPr anchorCtr="0" anchor="ctr" bIns="19050" lIns="19050" spcFirstLastPara="1" rIns="19050" wrap="square" tIns="19050">
            <a:spAutoFit/>
          </a:bodyPr>
          <a:lstStyle/>
          <a:p>
            <a:pPr indent="0" lvl="0" marL="0" marR="0" rtl="0" algn="r">
              <a:lnSpc>
                <a:spcPct val="100000"/>
              </a:lnSpc>
              <a:spcBef>
                <a:spcPts val="0"/>
              </a:spcBef>
              <a:spcAft>
                <a:spcPts val="0"/>
              </a:spcAft>
              <a:buClr>
                <a:srgbClr val="FFFFFF"/>
              </a:buClr>
              <a:buSzPts val="1500"/>
              <a:buFont typeface="Arial"/>
              <a:buNone/>
            </a:pPr>
            <a:r>
              <a:rPr b="1" i="0" lang="en" sz="1500" u="none" cap="none" strike="noStrike">
                <a:solidFill>
                  <a:schemeClr val="lt1"/>
                </a:solidFill>
                <a:latin typeface="Arial"/>
                <a:ea typeface="Arial"/>
                <a:cs typeface="Arial"/>
                <a:sym typeface="Arial"/>
              </a:rPr>
              <a:t>4</a:t>
            </a:r>
            <a:r>
              <a:rPr b="1" lang="en" sz="1500">
                <a:solidFill>
                  <a:schemeClr val="lt1"/>
                </a:solidFill>
              </a:rPr>
              <a:t>3</a:t>
            </a:r>
            <a:r>
              <a:rPr b="1" i="0" lang="en" sz="1500" u="none" cap="none" strike="noStrike">
                <a:solidFill>
                  <a:schemeClr val="lt1"/>
                </a:solidFill>
                <a:latin typeface="Arial"/>
                <a:ea typeface="Arial"/>
                <a:cs typeface="Arial"/>
                <a:sym typeface="Arial"/>
              </a:rPr>
              <a:t>%</a:t>
            </a:r>
            <a:endParaRPr sz="500">
              <a:solidFill>
                <a:schemeClr val="lt1"/>
              </a:solidFill>
            </a:endParaRPr>
          </a:p>
        </p:txBody>
      </p:sp>
      <p:sp>
        <p:nvSpPr>
          <p:cNvPr id="1554" name="Google Shape;1554;p294"/>
          <p:cNvSpPr txBox="1"/>
          <p:nvPr/>
        </p:nvSpPr>
        <p:spPr>
          <a:xfrm>
            <a:off x="4282753" y="3419079"/>
            <a:ext cx="1490100" cy="269400"/>
          </a:xfrm>
          <a:prstGeom prst="rect">
            <a:avLst/>
          </a:prstGeom>
          <a:noFill/>
          <a:ln>
            <a:noFill/>
          </a:ln>
        </p:spPr>
        <p:txBody>
          <a:bodyPr anchorCtr="0" anchor="ctr" bIns="19050" lIns="19050" spcFirstLastPara="1" rIns="19050" wrap="square" tIns="19050">
            <a:spAutoFit/>
          </a:bodyPr>
          <a:lstStyle/>
          <a:p>
            <a:pPr indent="0" lvl="0" marL="0" marR="0" rtl="0" algn="r">
              <a:lnSpc>
                <a:spcPct val="100000"/>
              </a:lnSpc>
              <a:spcBef>
                <a:spcPts val="0"/>
              </a:spcBef>
              <a:spcAft>
                <a:spcPts val="0"/>
              </a:spcAft>
              <a:buClr>
                <a:srgbClr val="FFFFFF"/>
              </a:buClr>
              <a:buSzPts val="1500"/>
              <a:buFont typeface="Arial"/>
              <a:buNone/>
            </a:pPr>
            <a:r>
              <a:rPr b="1" i="0" lang="en" sz="1500" u="none" cap="none" strike="noStrike">
                <a:solidFill>
                  <a:schemeClr val="lt1"/>
                </a:solidFill>
                <a:latin typeface="Arial"/>
                <a:ea typeface="Arial"/>
                <a:cs typeface="Arial"/>
                <a:sym typeface="Arial"/>
              </a:rPr>
              <a:t>2</a:t>
            </a:r>
            <a:r>
              <a:rPr b="1" lang="en" sz="1500">
                <a:solidFill>
                  <a:schemeClr val="lt1"/>
                </a:solidFill>
              </a:rPr>
              <a:t>6</a:t>
            </a:r>
            <a:r>
              <a:rPr b="1" i="0" lang="en" sz="1500" u="none" cap="none" strike="noStrike">
                <a:solidFill>
                  <a:schemeClr val="lt1"/>
                </a:solidFill>
                <a:latin typeface="Arial"/>
                <a:ea typeface="Arial"/>
                <a:cs typeface="Arial"/>
                <a:sym typeface="Arial"/>
              </a:rPr>
              <a:t>%</a:t>
            </a:r>
            <a:endParaRPr sz="500">
              <a:solidFill>
                <a:schemeClr val="lt1"/>
              </a:solidFill>
            </a:endParaRPr>
          </a:p>
        </p:txBody>
      </p:sp>
      <p:sp>
        <p:nvSpPr>
          <p:cNvPr id="1555" name="Google Shape;1555;p294"/>
          <p:cNvSpPr txBox="1"/>
          <p:nvPr/>
        </p:nvSpPr>
        <p:spPr>
          <a:xfrm>
            <a:off x="6297441" y="3058298"/>
            <a:ext cx="2419800" cy="2232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F2F2EF"/>
              </a:buClr>
              <a:buSzPts val="1200"/>
              <a:buFont typeface="Proxima Nova"/>
              <a:buNone/>
            </a:pPr>
            <a:r>
              <a:rPr b="1" i="0" lang="en" sz="1200" u="none" cap="none" strike="noStrike">
                <a:solidFill>
                  <a:srgbClr val="333333"/>
                </a:solidFill>
                <a:latin typeface="Proxima Nova"/>
                <a:ea typeface="Proxima Nova"/>
                <a:cs typeface="Proxima Nova"/>
                <a:sym typeface="Proxima Nova"/>
              </a:rPr>
              <a:t>Pinterest</a:t>
            </a:r>
            <a:endParaRPr sz="500">
              <a:solidFill>
                <a:srgbClr val="333333"/>
              </a:solidFill>
            </a:endParaRPr>
          </a:p>
        </p:txBody>
      </p:sp>
      <p:sp>
        <p:nvSpPr>
          <p:cNvPr id="1556" name="Google Shape;1556;p294"/>
          <p:cNvSpPr txBox="1"/>
          <p:nvPr>
            <p:ph type="title"/>
          </p:nvPr>
        </p:nvSpPr>
        <p:spPr>
          <a:xfrm>
            <a:off x="226156" y="387210"/>
            <a:ext cx="3703500" cy="2378700"/>
          </a:xfrm>
          <a:prstGeom prst="rect">
            <a:avLst/>
          </a:prstGeom>
          <a:noFill/>
          <a:ln>
            <a:noFill/>
          </a:ln>
        </p:spPr>
        <p:txBody>
          <a:bodyPr anchorCtr="0" anchor="t" bIns="19050" lIns="19050" spcFirstLastPara="1" rIns="19050" wrap="square" tIns="19050">
            <a:normAutofit fontScale="90000"/>
          </a:bodyPr>
          <a:lstStyle/>
          <a:p>
            <a:pPr indent="0" lvl="0" marL="0" rtl="0" algn="l">
              <a:lnSpc>
                <a:spcPct val="90000"/>
              </a:lnSpc>
              <a:spcBef>
                <a:spcPts val="0"/>
              </a:spcBef>
              <a:spcAft>
                <a:spcPts val="0"/>
              </a:spcAft>
              <a:buClr>
                <a:srgbClr val="1E3155"/>
              </a:buClr>
              <a:buSzPct val="100000"/>
              <a:buFont typeface="Arial"/>
              <a:buNone/>
            </a:pPr>
            <a:r>
              <a:rPr b="1" lang="en">
                <a:solidFill>
                  <a:schemeClr val="lt1"/>
                </a:solidFill>
                <a:latin typeface="Anton"/>
                <a:ea typeface="Anton"/>
                <a:cs typeface="Anton"/>
                <a:sym typeface="Anton"/>
              </a:rPr>
              <a:t>Top Social Media Platforms</a:t>
            </a:r>
            <a:endParaRPr b="1">
              <a:solidFill>
                <a:schemeClr val="lt1"/>
              </a:solidFill>
              <a:latin typeface="Anton"/>
              <a:ea typeface="Anton"/>
              <a:cs typeface="Anton"/>
              <a:sym typeface="Anton"/>
            </a:endParaRPr>
          </a:p>
          <a:p>
            <a:pPr indent="0" lvl="0" marL="0" rtl="0" algn="l">
              <a:lnSpc>
                <a:spcPct val="90000"/>
              </a:lnSpc>
              <a:spcBef>
                <a:spcPts val="0"/>
              </a:spcBef>
              <a:spcAft>
                <a:spcPts val="0"/>
              </a:spcAft>
              <a:buClr>
                <a:srgbClr val="1E3155"/>
              </a:buClr>
              <a:buSzPct val="294444"/>
              <a:buFont typeface="Arial"/>
              <a:buNone/>
            </a:pPr>
            <a:r>
              <a:rPr b="1" lang="en" sz="1800">
                <a:solidFill>
                  <a:schemeClr val="lt1"/>
                </a:solidFill>
                <a:highlight>
                  <a:srgbClr val="FF3F04"/>
                </a:highlight>
                <a:latin typeface="Proxima Nova"/>
                <a:ea typeface="Proxima Nova"/>
                <a:cs typeface="Proxima Nova"/>
                <a:sym typeface="Proxima Nova"/>
              </a:rPr>
              <a:t>for nextgen women </a:t>
            </a:r>
            <a:endParaRPr b="1" sz="1800">
              <a:solidFill>
                <a:schemeClr val="lt1"/>
              </a:solidFill>
              <a:highlight>
                <a:srgbClr val="FF3F04"/>
              </a:highlight>
              <a:latin typeface="Proxima Nova"/>
              <a:ea typeface="Proxima Nova"/>
              <a:cs typeface="Proxima Nova"/>
              <a:sym typeface="Proxima Nova"/>
            </a:endParaRPr>
          </a:p>
        </p:txBody>
      </p:sp>
      <p:sp>
        <p:nvSpPr>
          <p:cNvPr id="1557" name="Google Shape;1557;p294"/>
          <p:cNvSpPr/>
          <p:nvPr/>
        </p:nvSpPr>
        <p:spPr>
          <a:xfrm>
            <a:off x="4854140" y="758002"/>
            <a:ext cx="2811300" cy="342900"/>
          </a:xfrm>
          <a:prstGeom prst="rect">
            <a:avLst/>
          </a:prstGeom>
          <a:solidFill>
            <a:srgbClr val="FF4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333333"/>
              </a:solidFill>
              <a:latin typeface="Arial"/>
              <a:ea typeface="Arial"/>
              <a:cs typeface="Arial"/>
              <a:sym typeface="Arial"/>
            </a:endParaRPr>
          </a:p>
        </p:txBody>
      </p:sp>
      <p:sp>
        <p:nvSpPr>
          <p:cNvPr id="1558" name="Google Shape;1558;p294"/>
          <p:cNvSpPr/>
          <p:nvPr/>
        </p:nvSpPr>
        <p:spPr>
          <a:xfrm>
            <a:off x="4854149" y="1130025"/>
            <a:ext cx="2553900" cy="342900"/>
          </a:xfrm>
          <a:prstGeom prst="rect">
            <a:avLst/>
          </a:prstGeom>
          <a:solidFill>
            <a:srgbClr val="FF4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333333"/>
              </a:solidFill>
              <a:latin typeface="Arial"/>
              <a:ea typeface="Arial"/>
              <a:cs typeface="Arial"/>
              <a:sym typeface="Arial"/>
            </a:endParaRPr>
          </a:p>
        </p:txBody>
      </p:sp>
      <p:sp>
        <p:nvSpPr>
          <p:cNvPr id="1559" name="Google Shape;1559;p294"/>
          <p:cNvSpPr/>
          <p:nvPr/>
        </p:nvSpPr>
        <p:spPr>
          <a:xfrm>
            <a:off x="4854150" y="1502050"/>
            <a:ext cx="2553900" cy="342900"/>
          </a:xfrm>
          <a:prstGeom prst="rect">
            <a:avLst/>
          </a:prstGeom>
          <a:solidFill>
            <a:srgbClr val="FF4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333333"/>
              </a:solidFill>
              <a:latin typeface="Arial"/>
              <a:ea typeface="Arial"/>
              <a:cs typeface="Arial"/>
              <a:sym typeface="Arial"/>
            </a:endParaRPr>
          </a:p>
        </p:txBody>
      </p:sp>
      <p:sp>
        <p:nvSpPr>
          <p:cNvPr id="1560" name="Google Shape;1560;p294"/>
          <p:cNvSpPr/>
          <p:nvPr/>
        </p:nvSpPr>
        <p:spPr>
          <a:xfrm>
            <a:off x="4862950" y="1874075"/>
            <a:ext cx="1897200" cy="342900"/>
          </a:xfrm>
          <a:prstGeom prst="rect">
            <a:avLst/>
          </a:prstGeom>
          <a:solidFill>
            <a:srgbClr val="FF4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333333"/>
              </a:solidFill>
              <a:latin typeface="Arial"/>
              <a:ea typeface="Arial"/>
              <a:cs typeface="Arial"/>
              <a:sym typeface="Arial"/>
            </a:endParaRPr>
          </a:p>
        </p:txBody>
      </p:sp>
      <p:sp>
        <p:nvSpPr>
          <p:cNvPr id="1561" name="Google Shape;1561;p294"/>
          <p:cNvSpPr/>
          <p:nvPr/>
        </p:nvSpPr>
        <p:spPr>
          <a:xfrm>
            <a:off x="4854148" y="2250625"/>
            <a:ext cx="1490100" cy="342900"/>
          </a:xfrm>
          <a:prstGeom prst="rect">
            <a:avLst/>
          </a:prstGeom>
          <a:solidFill>
            <a:srgbClr val="FF4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333333"/>
              </a:solidFill>
              <a:latin typeface="Arial"/>
              <a:ea typeface="Arial"/>
              <a:cs typeface="Arial"/>
              <a:sym typeface="Arial"/>
            </a:endParaRPr>
          </a:p>
        </p:txBody>
      </p:sp>
      <p:sp>
        <p:nvSpPr>
          <p:cNvPr id="1562" name="Google Shape;1562;p294"/>
          <p:cNvSpPr txBox="1"/>
          <p:nvPr/>
        </p:nvSpPr>
        <p:spPr>
          <a:xfrm>
            <a:off x="7797159" y="797444"/>
            <a:ext cx="1490100" cy="2232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F2F2EF"/>
              </a:buClr>
              <a:buSzPts val="1200"/>
              <a:buFont typeface="Proxima Nova"/>
              <a:buNone/>
            </a:pPr>
            <a:r>
              <a:rPr b="1" lang="en" sz="1200">
                <a:solidFill>
                  <a:srgbClr val="333333"/>
                </a:solidFill>
                <a:latin typeface="Proxima Nova"/>
                <a:ea typeface="Proxima Nova"/>
                <a:cs typeface="Proxima Nova"/>
                <a:sym typeface="Proxima Nova"/>
              </a:rPr>
              <a:t>Instagram</a:t>
            </a:r>
            <a:endParaRPr sz="500">
              <a:solidFill>
                <a:srgbClr val="333333"/>
              </a:solidFill>
            </a:endParaRPr>
          </a:p>
        </p:txBody>
      </p:sp>
      <p:sp>
        <p:nvSpPr>
          <p:cNvPr id="1563" name="Google Shape;1563;p294"/>
          <p:cNvSpPr txBox="1"/>
          <p:nvPr/>
        </p:nvSpPr>
        <p:spPr>
          <a:xfrm>
            <a:off x="7558074" y="1185248"/>
            <a:ext cx="2419800" cy="2232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F2F2EF"/>
              </a:buClr>
              <a:buSzPts val="1200"/>
              <a:buFont typeface="Proxima Nova"/>
              <a:buNone/>
            </a:pPr>
            <a:r>
              <a:rPr b="1" lang="en" sz="1200">
                <a:solidFill>
                  <a:srgbClr val="333333"/>
                </a:solidFill>
                <a:latin typeface="Proxima Nova"/>
                <a:ea typeface="Proxima Nova"/>
                <a:cs typeface="Proxima Nova"/>
                <a:sym typeface="Proxima Nova"/>
              </a:rPr>
              <a:t>YouTube</a:t>
            </a:r>
            <a:endParaRPr sz="500">
              <a:solidFill>
                <a:srgbClr val="333333"/>
              </a:solidFill>
            </a:endParaRPr>
          </a:p>
        </p:txBody>
      </p:sp>
      <p:sp>
        <p:nvSpPr>
          <p:cNvPr id="1564" name="Google Shape;1564;p294"/>
          <p:cNvSpPr txBox="1"/>
          <p:nvPr/>
        </p:nvSpPr>
        <p:spPr>
          <a:xfrm>
            <a:off x="7558074" y="1538222"/>
            <a:ext cx="2419800" cy="2232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F2F2EF"/>
              </a:buClr>
              <a:buSzPts val="1200"/>
              <a:buFont typeface="Proxima Nova"/>
              <a:buNone/>
            </a:pPr>
            <a:r>
              <a:rPr b="1" i="0" lang="en" sz="1200" u="none" cap="none" strike="noStrike">
                <a:solidFill>
                  <a:srgbClr val="333333"/>
                </a:solidFill>
                <a:latin typeface="Proxima Nova"/>
                <a:ea typeface="Proxima Nova"/>
                <a:cs typeface="Proxima Nova"/>
                <a:sym typeface="Proxima Nova"/>
              </a:rPr>
              <a:t>Facebook</a:t>
            </a:r>
            <a:endParaRPr sz="500">
              <a:solidFill>
                <a:srgbClr val="333333"/>
              </a:solidFill>
            </a:endParaRPr>
          </a:p>
        </p:txBody>
      </p:sp>
      <p:sp>
        <p:nvSpPr>
          <p:cNvPr id="1565" name="Google Shape;1565;p294"/>
          <p:cNvSpPr txBox="1"/>
          <p:nvPr/>
        </p:nvSpPr>
        <p:spPr>
          <a:xfrm>
            <a:off x="6850176" y="1931225"/>
            <a:ext cx="2419800" cy="2232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F2F2EF"/>
              </a:buClr>
              <a:buSzPts val="1200"/>
              <a:buFont typeface="Proxima Nova"/>
              <a:buNone/>
            </a:pPr>
            <a:r>
              <a:rPr b="1" i="0" lang="en" sz="1200" u="none" cap="none" strike="noStrike">
                <a:solidFill>
                  <a:srgbClr val="333333"/>
                </a:solidFill>
                <a:latin typeface="Proxima Nova"/>
                <a:ea typeface="Proxima Nova"/>
                <a:cs typeface="Proxima Nova"/>
                <a:sym typeface="Proxima Nova"/>
              </a:rPr>
              <a:t>TikTok</a:t>
            </a:r>
            <a:endParaRPr sz="500">
              <a:solidFill>
                <a:srgbClr val="333333"/>
              </a:solidFill>
            </a:endParaRPr>
          </a:p>
        </p:txBody>
      </p:sp>
      <p:sp>
        <p:nvSpPr>
          <p:cNvPr id="1566" name="Google Shape;1566;p294"/>
          <p:cNvSpPr txBox="1"/>
          <p:nvPr/>
        </p:nvSpPr>
        <p:spPr>
          <a:xfrm>
            <a:off x="6477667" y="2315422"/>
            <a:ext cx="2419800" cy="2232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F2F2EF"/>
              </a:buClr>
              <a:buSzPts val="1200"/>
              <a:buFont typeface="Proxima Nova"/>
              <a:buNone/>
            </a:pPr>
            <a:r>
              <a:rPr b="1" i="0" lang="en" sz="1200" u="none" cap="none" strike="noStrike">
                <a:solidFill>
                  <a:srgbClr val="333333"/>
                </a:solidFill>
                <a:latin typeface="Proxima Nova"/>
                <a:ea typeface="Proxima Nova"/>
                <a:cs typeface="Proxima Nova"/>
                <a:sym typeface="Proxima Nova"/>
              </a:rPr>
              <a:t>Twitter</a:t>
            </a:r>
            <a:endParaRPr sz="500">
              <a:solidFill>
                <a:srgbClr val="333333"/>
              </a:solidFill>
            </a:endParaRPr>
          </a:p>
        </p:txBody>
      </p:sp>
      <p:sp>
        <p:nvSpPr>
          <p:cNvPr id="1567" name="Google Shape;1567;p294"/>
          <p:cNvSpPr txBox="1"/>
          <p:nvPr/>
        </p:nvSpPr>
        <p:spPr>
          <a:xfrm>
            <a:off x="6475973" y="2691489"/>
            <a:ext cx="2419800" cy="2232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F2F2EF"/>
              </a:buClr>
              <a:buSzPts val="1200"/>
              <a:buFont typeface="Proxima Nova"/>
              <a:buNone/>
            </a:pPr>
            <a:r>
              <a:rPr b="1" i="0" lang="en" sz="1200" u="none" cap="none" strike="noStrike">
                <a:solidFill>
                  <a:srgbClr val="333333"/>
                </a:solidFill>
                <a:latin typeface="Proxima Nova"/>
                <a:ea typeface="Proxima Nova"/>
                <a:cs typeface="Proxima Nova"/>
                <a:sym typeface="Proxima Nova"/>
              </a:rPr>
              <a:t>Snapchat</a:t>
            </a:r>
            <a:endParaRPr sz="500">
              <a:solidFill>
                <a:srgbClr val="333333"/>
              </a:solidFill>
            </a:endParaRPr>
          </a:p>
        </p:txBody>
      </p:sp>
      <p:sp>
        <p:nvSpPr>
          <p:cNvPr id="1568" name="Google Shape;1568;p294"/>
          <p:cNvSpPr txBox="1"/>
          <p:nvPr/>
        </p:nvSpPr>
        <p:spPr>
          <a:xfrm>
            <a:off x="5928216" y="3437466"/>
            <a:ext cx="2419800" cy="2232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F2F2EF"/>
              </a:buClr>
              <a:buSzPts val="1200"/>
              <a:buFont typeface="Proxima Nova"/>
              <a:buNone/>
            </a:pPr>
            <a:r>
              <a:rPr b="1" i="0" lang="en" sz="1200" u="none" cap="none" strike="noStrike">
                <a:solidFill>
                  <a:srgbClr val="333333"/>
                </a:solidFill>
                <a:latin typeface="Proxima Nova"/>
                <a:ea typeface="Proxima Nova"/>
                <a:cs typeface="Proxima Nova"/>
                <a:sym typeface="Proxima Nova"/>
              </a:rPr>
              <a:t>LinkedIn</a:t>
            </a:r>
            <a:endParaRPr sz="500">
              <a:solidFill>
                <a:srgbClr val="333333"/>
              </a:solidFill>
            </a:endParaRPr>
          </a:p>
        </p:txBody>
      </p:sp>
      <p:sp>
        <p:nvSpPr>
          <p:cNvPr id="1569" name="Google Shape;1569;p294"/>
          <p:cNvSpPr txBox="1"/>
          <p:nvPr/>
        </p:nvSpPr>
        <p:spPr>
          <a:xfrm>
            <a:off x="6120811" y="806080"/>
            <a:ext cx="1490100" cy="269400"/>
          </a:xfrm>
          <a:prstGeom prst="rect">
            <a:avLst/>
          </a:prstGeom>
          <a:noFill/>
          <a:ln>
            <a:noFill/>
          </a:ln>
        </p:spPr>
        <p:txBody>
          <a:bodyPr anchorCtr="0" anchor="ctr" bIns="19050" lIns="19050" spcFirstLastPara="1" rIns="19050" wrap="square" tIns="19050">
            <a:spAutoFit/>
          </a:bodyPr>
          <a:lstStyle/>
          <a:p>
            <a:pPr indent="0" lvl="0" marL="0" marR="0" rtl="0" algn="r">
              <a:lnSpc>
                <a:spcPct val="100000"/>
              </a:lnSpc>
              <a:spcBef>
                <a:spcPts val="0"/>
              </a:spcBef>
              <a:spcAft>
                <a:spcPts val="0"/>
              </a:spcAft>
              <a:buClr>
                <a:srgbClr val="FFFFFF"/>
              </a:buClr>
              <a:buSzPts val="1500"/>
              <a:buFont typeface="Arial"/>
              <a:buNone/>
            </a:pPr>
            <a:r>
              <a:rPr b="1" i="0" lang="en" sz="1500" u="none" cap="none" strike="noStrike">
                <a:solidFill>
                  <a:schemeClr val="lt1"/>
                </a:solidFill>
                <a:latin typeface="Arial"/>
                <a:ea typeface="Arial"/>
                <a:cs typeface="Arial"/>
                <a:sym typeface="Arial"/>
              </a:rPr>
              <a:t>7</a:t>
            </a:r>
            <a:r>
              <a:rPr b="1" lang="en" sz="1500">
                <a:solidFill>
                  <a:schemeClr val="lt1"/>
                </a:solidFill>
              </a:rPr>
              <a:t>3</a:t>
            </a:r>
            <a:r>
              <a:rPr b="1" i="0" lang="en" sz="1500" u="none" cap="none" strike="noStrike">
                <a:solidFill>
                  <a:schemeClr val="lt1"/>
                </a:solidFill>
                <a:latin typeface="Arial"/>
                <a:ea typeface="Arial"/>
                <a:cs typeface="Arial"/>
                <a:sym typeface="Arial"/>
              </a:rPr>
              <a:t>%</a:t>
            </a:r>
            <a:endParaRPr sz="500">
              <a:solidFill>
                <a:schemeClr val="lt1"/>
              </a:solidFill>
            </a:endParaRPr>
          </a:p>
        </p:txBody>
      </p:sp>
      <p:sp>
        <p:nvSpPr>
          <p:cNvPr id="1570" name="Google Shape;1570;p294"/>
          <p:cNvSpPr txBox="1"/>
          <p:nvPr/>
        </p:nvSpPr>
        <p:spPr>
          <a:xfrm>
            <a:off x="6069999" y="1187175"/>
            <a:ext cx="1261500" cy="269400"/>
          </a:xfrm>
          <a:prstGeom prst="rect">
            <a:avLst/>
          </a:prstGeom>
          <a:noFill/>
          <a:ln>
            <a:noFill/>
          </a:ln>
        </p:spPr>
        <p:txBody>
          <a:bodyPr anchorCtr="0" anchor="ctr" bIns="19050" lIns="19050" spcFirstLastPara="1" rIns="19050" wrap="square" tIns="19050">
            <a:spAutoFit/>
          </a:bodyPr>
          <a:lstStyle/>
          <a:p>
            <a:pPr indent="0" lvl="0" marL="0" marR="0" rtl="0" algn="r">
              <a:lnSpc>
                <a:spcPct val="100000"/>
              </a:lnSpc>
              <a:spcBef>
                <a:spcPts val="0"/>
              </a:spcBef>
              <a:spcAft>
                <a:spcPts val="0"/>
              </a:spcAft>
              <a:buClr>
                <a:srgbClr val="FFFFFF"/>
              </a:buClr>
              <a:buSzPts val="1500"/>
              <a:buFont typeface="Arial"/>
              <a:buNone/>
            </a:pPr>
            <a:r>
              <a:rPr b="1" lang="en" sz="1500">
                <a:solidFill>
                  <a:schemeClr val="lt1"/>
                </a:solidFill>
              </a:rPr>
              <a:t>68</a:t>
            </a:r>
            <a:r>
              <a:rPr b="1" i="0" lang="en" sz="1500" u="none" cap="none" strike="noStrike">
                <a:solidFill>
                  <a:schemeClr val="lt1"/>
                </a:solidFill>
                <a:latin typeface="Arial"/>
                <a:ea typeface="Arial"/>
                <a:cs typeface="Arial"/>
                <a:sym typeface="Arial"/>
              </a:rPr>
              <a:t>%</a:t>
            </a:r>
            <a:endParaRPr sz="500">
              <a:solidFill>
                <a:schemeClr val="lt1"/>
              </a:solidFill>
            </a:endParaRPr>
          </a:p>
        </p:txBody>
      </p:sp>
      <p:sp>
        <p:nvSpPr>
          <p:cNvPr id="1571" name="Google Shape;1571;p294"/>
          <p:cNvSpPr txBox="1"/>
          <p:nvPr/>
        </p:nvSpPr>
        <p:spPr>
          <a:xfrm>
            <a:off x="5972249" y="1539700"/>
            <a:ext cx="1359300" cy="269400"/>
          </a:xfrm>
          <a:prstGeom prst="rect">
            <a:avLst/>
          </a:prstGeom>
          <a:noFill/>
          <a:ln>
            <a:noFill/>
          </a:ln>
        </p:spPr>
        <p:txBody>
          <a:bodyPr anchorCtr="0" anchor="ctr" bIns="19050" lIns="19050" spcFirstLastPara="1" rIns="19050" wrap="square" tIns="19050">
            <a:spAutoFit/>
          </a:bodyPr>
          <a:lstStyle/>
          <a:p>
            <a:pPr indent="0" lvl="0" marL="0" marR="0" rtl="0" algn="r">
              <a:lnSpc>
                <a:spcPct val="100000"/>
              </a:lnSpc>
              <a:spcBef>
                <a:spcPts val="0"/>
              </a:spcBef>
              <a:spcAft>
                <a:spcPts val="0"/>
              </a:spcAft>
              <a:buClr>
                <a:srgbClr val="FFFFFF"/>
              </a:buClr>
              <a:buSzPts val="1500"/>
              <a:buFont typeface="Arial"/>
              <a:buNone/>
            </a:pPr>
            <a:r>
              <a:rPr b="1" lang="en" sz="1500">
                <a:solidFill>
                  <a:schemeClr val="lt1"/>
                </a:solidFill>
              </a:rPr>
              <a:t>68</a:t>
            </a:r>
            <a:r>
              <a:rPr b="1" i="0" lang="en" sz="1500" u="none" cap="none" strike="noStrike">
                <a:solidFill>
                  <a:schemeClr val="lt1"/>
                </a:solidFill>
                <a:latin typeface="Arial"/>
                <a:ea typeface="Arial"/>
                <a:cs typeface="Arial"/>
                <a:sym typeface="Arial"/>
              </a:rPr>
              <a:t>%</a:t>
            </a:r>
            <a:endParaRPr sz="500">
              <a:solidFill>
                <a:schemeClr val="lt1"/>
              </a:solidFill>
            </a:endParaRPr>
          </a:p>
        </p:txBody>
      </p:sp>
      <p:sp>
        <p:nvSpPr>
          <p:cNvPr id="1572" name="Google Shape;1572;p294"/>
          <p:cNvSpPr txBox="1"/>
          <p:nvPr/>
        </p:nvSpPr>
        <p:spPr>
          <a:xfrm>
            <a:off x="5332524" y="1915445"/>
            <a:ext cx="1359300" cy="269400"/>
          </a:xfrm>
          <a:prstGeom prst="rect">
            <a:avLst/>
          </a:prstGeom>
          <a:noFill/>
          <a:ln>
            <a:noFill/>
          </a:ln>
        </p:spPr>
        <p:txBody>
          <a:bodyPr anchorCtr="0" anchor="ctr" bIns="19050" lIns="19050" spcFirstLastPara="1" rIns="19050" wrap="square" tIns="19050">
            <a:spAutoFit/>
          </a:bodyPr>
          <a:lstStyle/>
          <a:p>
            <a:pPr indent="0" lvl="0" marL="0" marR="0" rtl="0" algn="r">
              <a:lnSpc>
                <a:spcPct val="100000"/>
              </a:lnSpc>
              <a:spcBef>
                <a:spcPts val="0"/>
              </a:spcBef>
              <a:spcAft>
                <a:spcPts val="0"/>
              </a:spcAft>
              <a:buClr>
                <a:srgbClr val="FFFFFF"/>
              </a:buClr>
              <a:buSzPts val="1500"/>
              <a:buFont typeface="Arial"/>
              <a:buNone/>
            </a:pPr>
            <a:r>
              <a:rPr b="1" i="0" lang="en" sz="1500" u="none" cap="none" strike="noStrike">
                <a:solidFill>
                  <a:schemeClr val="lt1"/>
                </a:solidFill>
                <a:latin typeface="Arial"/>
                <a:ea typeface="Arial"/>
                <a:cs typeface="Arial"/>
                <a:sym typeface="Arial"/>
              </a:rPr>
              <a:t>5</a:t>
            </a:r>
            <a:r>
              <a:rPr b="1" lang="en" sz="1500">
                <a:solidFill>
                  <a:schemeClr val="lt1"/>
                </a:solidFill>
              </a:rPr>
              <a:t>2</a:t>
            </a:r>
            <a:r>
              <a:rPr b="1" i="0" lang="en" sz="1500" u="none" cap="none" strike="noStrike">
                <a:solidFill>
                  <a:schemeClr val="lt1"/>
                </a:solidFill>
                <a:latin typeface="Arial"/>
                <a:ea typeface="Arial"/>
                <a:cs typeface="Arial"/>
                <a:sym typeface="Arial"/>
              </a:rPr>
              <a:t>%</a:t>
            </a:r>
            <a:endParaRPr sz="500">
              <a:solidFill>
                <a:schemeClr val="lt1"/>
              </a:solidFill>
            </a:endParaRPr>
          </a:p>
        </p:txBody>
      </p:sp>
      <p:sp>
        <p:nvSpPr>
          <p:cNvPr id="1573" name="Google Shape;1573;p294"/>
          <p:cNvSpPr txBox="1"/>
          <p:nvPr/>
        </p:nvSpPr>
        <p:spPr>
          <a:xfrm>
            <a:off x="5193878" y="2283750"/>
            <a:ext cx="1087200" cy="269400"/>
          </a:xfrm>
          <a:prstGeom prst="rect">
            <a:avLst/>
          </a:prstGeom>
          <a:noFill/>
          <a:ln>
            <a:noFill/>
          </a:ln>
        </p:spPr>
        <p:txBody>
          <a:bodyPr anchorCtr="0" anchor="ctr" bIns="19050" lIns="19050" spcFirstLastPara="1" rIns="19050" wrap="square" tIns="19050">
            <a:spAutoFit/>
          </a:bodyPr>
          <a:lstStyle/>
          <a:p>
            <a:pPr indent="0" lvl="0" marL="0" marR="0" rtl="0" algn="r">
              <a:lnSpc>
                <a:spcPct val="100000"/>
              </a:lnSpc>
              <a:spcBef>
                <a:spcPts val="0"/>
              </a:spcBef>
              <a:spcAft>
                <a:spcPts val="0"/>
              </a:spcAft>
              <a:buClr>
                <a:srgbClr val="FFFFFF"/>
              </a:buClr>
              <a:buSzPts val="1500"/>
              <a:buFont typeface="Arial"/>
              <a:buNone/>
            </a:pPr>
            <a:r>
              <a:rPr b="1" lang="en" sz="1500">
                <a:solidFill>
                  <a:schemeClr val="lt1"/>
                </a:solidFill>
              </a:rPr>
              <a:t>43</a:t>
            </a:r>
            <a:r>
              <a:rPr b="1" i="0" lang="en" sz="1500" u="none" cap="none" strike="noStrike">
                <a:solidFill>
                  <a:schemeClr val="lt1"/>
                </a:solidFill>
                <a:latin typeface="Arial"/>
                <a:ea typeface="Arial"/>
                <a:cs typeface="Arial"/>
                <a:sym typeface="Arial"/>
              </a:rPr>
              <a:t>%</a:t>
            </a:r>
            <a:endParaRPr sz="500">
              <a:solidFill>
                <a:schemeClr val="lt1"/>
              </a:solidFill>
            </a:endParaRPr>
          </a:p>
        </p:txBody>
      </p:sp>
      <p:sp>
        <p:nvSpPr>
          <p:cNvPr id="1574" name="Google Shape;1574;p294"/>
          <p:cNvSpPr txBox="1"/>
          <p:nvPr/>
        </p:nvSpPr>
        <p:spPr>
          <a:xfrm>
            <a:off x="226150" y="2835775"/>
            <a:ext cx="3599400" cy="931200"/>
          </a:xfrm>
          <a:prstGeom prst="rect">
            <a:avLst/>
          </a:prstGeom>
          <a:noFill/>
          <a:ln>
            <a:noFill/>
          </a:ln>
        </p:spPr>
        <p:txBody>
          <a:bodyPr anchorCtr="0" anchor="t" bIns="34275" lIns="34275" spcFirstLastPara="1" rIns="34275" wrap="square" tIns="34275">
            <a:spAutoFit/>
          </a:bodyPr>
          <a:lstStyle/>
          <a:p>
            <a:pPr indent="0" lvl="0" marL="0" rtl="0" algn="l">
              <a:spcBef>
                <a:spcPts val="0"/>
              </a:spcBef>
              <a:spcAft>
                <a:spcPts val="0"/>
              </a:spcAft>
              <a:buNone/>
            </a:pPr>
            <a:r>
              <a:rPr b="1" lang="en">
                <a:solidFill>
                  <a:schemeClr val="lt1"/>
                </a:solidFill>
                <a:latin typeface="Proxima Nova"/>
                <a:ea typeface="Proxima Nova"/>
                <a:cs typeface="Proxima Nova"/>
                <a:sym typeface="Proxima Nova"/>
              </a:rPr>
              <a:t>Men were more likely to report regular use on YouTube (80%), Facebook (77%), and Twitter (62%), and less likely to use Pinterest (24%).</a:t>
            </a:r>
            <a:endParaRPr b="1">
              <a:solidFill>
                <a:schemeClr val="lt1"/>
              </a:solidFill>
              <a:latin typeface="Proxima Nova"/>
              <a:ea typeface="Proxima Nova"/>
              <a:cs typeface="Proxima Nova"/>
              <a:sym typeface="Proxima Nova"/>
            </a:endParaRPr>
          </a:p>
        </p:txBody>
      </p:sp>
      <p:sp>
        <p:nvSpPr>
          <p:cNvPr id="1575" name="Google Shape;1575;p294"/>
          <p:cNvSpPr txBox="1"/>
          <p:nvPr/>
        </p:nvSpPr>
        <p:spPr>
          <a:xfrm>
            <a:off x="226154" y="4763756"/>
            <a:ext cx="1412100" cy="238500"/>
          </a:xfrm>
          <a:prstGeom prst="rect">
            <a:avLst/>
          </a:prstGeom>
          <a:noFill/>
          <a:ln>
            <a:noFill/>
          </a:ln>
        </p:spPr>
        <p:txBody>
          <a:bodyPr anchorCtr="0" anchor="t" bIns="34275" lIns="34275" spcFirstLastPara="1" rIns="34275" wrap="square" tIns="34275">
            <a:spAutoFit/>
          </a:bodyPr>
          <a:lstStyle/>
          <a:p>
            <a:pPr indent="0" lvl="0" marL="0" rtl="0" algn="l">
              <a:spcBef>
                <a:spcPts val="0"/>
              </a:spcBef>
              <a:spcAft>
                <a:spcPts val="0"/>
              </a:spcAft>
              <a:buNone/>
            </a:pPr>
            <a:r>
              <a:rPr lang="en" sz="1100">
                <a:solidFill>
                  <a:schemeClr val="lt1"/>
                </a:solidFill>
                <a:latin typeface="Anton"/>
                <a:ea typeface="Anton"/>
                <a:cs typeface="Anton"/>
                <a:sym typeface="Anton"/>
              </a:rPr>
              <a:t>Kristin Messerli  </a:t>
            </a:r>
            <a:r>
              <a:rPr lang="en" sz="1100">
                <a:solidFill>
                  <a:schemeClr val="lt1"/>
                </a:solidFill>
                <a:latin typeface="Proxima Nova"/>
                <a:ea typeface="Proxima Nova"/>
                <a:cs typeface="Proxima Nova"/>
                <a:sym typeface="Proxima Nova"/>
              </a:rPr>
              <a:t>|</a:t>
            </a:r>
            <a:endParaRPr sz="1100">
              <a:solidFill>
                <a:schemeClr val="lt1"/>
              </a:solidFill>
              <a:latin typeface="Proxima Nova"/>
              <a:ea typeface="Proxima Nova"/>
              <a:cs typeface="Proxima Nova"/>
              <a:sym typeface="Proxima Nova"/>
            </a:endParaRPr>
          </a:p>
        </p:txBody>
      </p:sp>
      <p:pic>
        <p:nvPicPr>
          <p:cNvPr descr="Google Shape;551;p115" id="1576" name="Google Shape;1576;p294"/>
          <p:cNvPicPr preferRelativeResize="0"/>
          <p:nvPr/>
        </p:nvPicPr>
        <p:blipFill rotWithShape="1">
          <a:blip r:embed="rId4">
            <a:alphaModFix/>
          </a:blip>
          <a:srcRect b="0" l="0" r="0" t="0"/>
          <a:stretch/>
        </p:blipFill>
        <p:spPr>
          <a:xfrm>
            <a:off x="1338216" y="4763754"/>
            <a:ext cx="914698" cy="166598"/>
          </a:xfrm>
          <a:prstGeom prst="rect">
            <a:avLst/>
          </a:prstGeom>
          <a:noFill/>
          <a:ln>
            <a:noFill/>
          </a:ln>
        </p:spPr>
      </p:pic>
      <p:sp>
        <p:nvSpPr>
          <p:cNvPr id="1577" name="Google Shape;1577;p294"/>
          <p:cNvSpPr txBox="1"/>
          <p:nvPr/>
        </p:nvSpPr>
        <p:spPr>
          <a:xfrm>
            <a:off x="4813875" y="4268625"/>
            <a:ext cx="38415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900">
                <a:solidFill>
                  <a:srgbClr val="333333"/>
                </a:solidFill>
                <a:latin typeface="Proxima Nova"/>
                <a:ea typeface="Proxima Nova"/>
                <a:cs typeface="Proxima Nova"/>
                <a:sym typeface="Proxima Nova"/>
              </a:rPr>
              <a:t>NextGen Homebuyer Report, Oct 2022, n=1,000</a:t>
            </a:r>
            <a:endParaRPr sz="900">
              <a:solidFill>
                <a:srgbClr val="333333"/>
              </a:solidFill>
              <a:latin typeface="Proxima Nova"/>
              <a:ea typeface="Proxima Nova"/>
              <a:cs typeface="Proxima Nova"/>
              <a:sym typeface="Proxima Nov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1F5B"/>
        </a:solidFill>
      </p:bgPr>
    </p:bg>
    <p:spTree>
      <p:nvGrpSpPr>
        <p:cNvPr id="1581" name="Shape 1581"/>
        <p:cNvGrpSpPr/>
        <p:nvPr/>
      </p:nvGrpSpPr>
      <p:grpSpPr>
        <a:xfrm>
          <a:off x="0" y="0"/>
          <a:ext cx="0" cy="0"/>
          <a:chOff x="0" y="0"/>
          <a:chExt cx="0" cy="0"/>
        </a:xfrm>
      </p:grpSpPr>
      <p:sp>
        <p:nvSpPr>
          <p:cNvPr id="1582" name="Google Shape;1582;p295"/>
          <p:cNvSpPr/>
          <p:nvPr/>
        </p:nvSpPr>
        <p:spPr>
          <a:xfrm flipH="1" rot="10800000">
            <a:off x="4861007" y="0"/>
            <a:ext cx="2951100" cy="5143500"/>
          </a:xfrm>
          <a:prstGeom prst="rect">
            <a:avLst/>
          </a:prstGeom>
          <a:solidFill>
            <a:srgbClr val="5D58C5">
              <a:alpha val="349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cxnSp>
        <p:nvCxnSpPr>
          <p:cNvPr id="1583" name="Google Shape;1583;p295"/>
          <p:cNvCxnSpPr/>
          <p:nvPr/>
        </p:nvCxnSpPr>
        <p:spPr>
          <a:xfrm>
            <a:off x="6439600" y="1955025"/>
            <a:ext cx="542400" cy="0"/>
          </a:xfrm>
          <a:prstGeom prst="straightConnector1">
            <a:avLst/>
          </a:prstGeom>
          <a:noFill/>
          <a:ln cap="flat" cmpd="sng" w="9525">
            <a:solidFill>
              <a:srgbClr val="B1F1EF"/>
            </a:solidFill>
            <a:prstDash val="solid"/>
            <a:round/>
            <a:headEnd len="sm" w="sm" type="none"/>
            <a:tailEnd len="sm" w="sm" type="none"/>
          </a:ln>
        </p:spPr>
      </p:cxnSp>
      <p:sp>
        <p:nvSpPr>
          <p:cNvPr id="1584" name="Google Shape;1584;p295"/>
          <p:cNvSpPr txBox="1"/>
          <p:nvPr>
            <p:ph type="title"/>
          </p:nvPr>
        </p:nvSpPr>
        <p:spPr>
          <a:xfrm>
            <a:off x="533400" y="1060550"/>
            <a:ext cx="5684400" cy="2224200"/>
          </a:xfrm>
          <a:prstGeom prst="rect">
            <a:avLst/>
          </a:prstGeom>
          <a:noFill/>
          <a:ln>
            <a:noFill/>
          </a:ln>
        </p:spPr>
        <p:txBody>
          <a:bodyPr anchorCtr="0" anchor="ctr" bIns="19050" lIns="19050" spcFirstLastPara="1" rIns="19050" wrap="square" tIns="19050">
            <a:noAutofit/>
          </a:bodyPr>
          <a:lstStyle/>
          <a:p>
            <a:pPr indent="-165100" lvl="0" marL="165100" rtl="0" algn="l">
              <a:lnSpc>
                <a:spcPct val="90000"/>
              </a:lnSpc>
              <a:spcBef>
                <a:spcPts val="0"/>
              </a:spcBef>
              <a:spcAft>
                <a:spcPts val="0"/>
              </a:spcAft>
              <a:buClr>
                <a:srgbClr val="FFFFFF"/>
              </a:buClr>
              <a:buSzPts val="5300"/>
              <a:buFont typeface="Arial"/>
              <a:buNone/>
            </a:pPr>
            <a:r>
              <a:rPr lang="en" sz="6200">
                <a:latin typeface="Anton"/>
                <a:ea typeface="Anton"/>
                <a:cs typeface="Anton"/>
                <a:sym typeface="Anton"/>
              </a:rPr>
              <a:t>customer</a:t>
            </a:r>
            <a:endParaRPr sz="6200">
              <a:latin typeface="Anton"/>
              <a:ea typeface="Anton"/>
              <a:cs typeface="Anton"/>
              <a:sym typeface="Anton"/>
            </a:endParaRPr>
          </a:p>
          <a:p>
            <a:pPr indent="-165100" lvl="0" marL="165100" rtl="0" algn="l">
              <a:lnSpc>
                <a:spcPct val="90000"/>
              </a:lnSpc>
              <a:spcBef>
                <a:spcPts val="0"/>
              </a:spcBef>
              <a:spcAft>
                <a:spcPts val="0"/>
              </a:spcAft>
              <a:buClr>
                <a:srgbClr val="FFFFFF"/>
              </a:buClr>
              <a:buSzPts val="5300"/>
              <a:buFont typeface="Arial"/>
              <a:buNone/>
            </a:pPr>
            <a:r>
              <a:rPr lang="en" sz="6200">
                <a:solidFill>
                  <a:srgbClr val="B1F1EF"/>
                </a:solidFill>
                <a:latin typeface="Anton"/>
                <a:ea typeface="Anton"/>
                <a:cs typeface="Anton"/>
                <a:sym typeface="Anton"/>
              </a:rPr>
              <a:t>empowerment</a:t>
            </a:r>
            <a:r>
              <a:rPr lang="en" sz="6200">
                <a:latin typeface="Anton"/>
                <a:ea typeface="Anton"/>
                <a:cs typeface="Anton"/>
                <a:sym typeface="Anton"/>
              </a:rPr>
              <a:t> </a:t>
            </a:r>
            <a:endParaRPr sz="6200">
              <a:latin typeface="Anton"/>
              <a:ea typeface="Anton"/>
              <a:cs typeface="Anton"/>
              <a:sym typeface="Anton"/>
            </a:endParaRPr>
          </a:p>
          <a:p>
            <a:pPr indent="-165100" lvl="0" marL="165100" rtl="0" algn="l">
              <a:lnSpc>
                <a:spcPct val="90000"/>
              </a:lnSpc>
              <a:spcBef>
                <a:spcPts val="0"/>
              </a:spcBef>
              <a:spcAft>
                <a:spcPts val="0"/>
              </a:spcAft>
              <a:buClr>
                <a:srgbClr val="FFFFFF"/>
              </a:buClr>
              <a:buSzPts val="5300"/>
              <a:buFont typeface="Arial"/>
              <a:buNone/>
            </a:pPr>
            <a:r>
              <a:rPr lang="en" sz="6200">
                <a:latin typeface="Anton"/>
                <a:ea typeface="Anton"/>
                <a:cs typeface="Anton"/>
                <a:sym typeface="Anton"/>
              </a:rPr>
              <a:t>3.0</a:t>
            </a:r>
            <a:endParaRPr sz="6200">
              <a:latin typeface="Anton"/>
              <a:ea typeface="Anton"/>
              <a:cs typeface="Anton"/>
              <a:sym typeface="Anton"/>
            </a:endParaRPr>
          </a:p>
        </p:txBody>
      </p:sp>
      <p:pic>
        <p:nvPicPr>
          <p:cNvPr id="1585" name="Google Shape;1585;p295"/>
          <p:cNvPicPr preferRelativeResize="0"/>
          <p:nvPr/>
        </p:nvPicPr>
        <p:blipFill rotWithShape="1">
          <a:blip r:embed="rId3">
            <a:alphaModFix/>
          </a:blip>
          <a:srcRect b="0" l="0" r="0" t="17593"/>
          <a:stretch/>
        </p:blipFill>
        <p:spPr>
          <a:xfrm>
            <a:off x="3758700" y="966738"/>
            <a:ext cx="5155701" cy="4248774"/>
          </a:xfrm>
          <a:prstGeom prst="rect">
            <a:avLst/>
          </a:prstGeom>
          <a:noFill/>
          <a:ln>
            <a:noFill/>
          </a:ln>
        </p:spPr>
      </p:pic>
      <p:sp>
        <p:nvSpPr>
          <p:cNvPr id="1586" name="Google Shape;1586;p295"/>
          <p:cNvSpPr txBox="1"/>
          <p:nvPr/>
        </p:nvSpPr>
        <p:spPr>
          <a:xfrm>
            <a:off x="5220400" y="3691575"/>
            <a:ext cx="2232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nton"/>
                <a:ea typeface="Anton"/>
                <a:cs typeface="Anton"/>
                <a:sym typeface="Anton"/>
              </a:rPr>
              <a:t>empathy</a:t>
            </a:r>
            <a:endParaRPr b="0" i="0" sz="1800" u="none" cap="none" strike="noStrike">
              <a:solidFill>
                <a:srgbClr val="000000"/>
              </a:solidFill>
              <a:latin typeface="Anton"/>
              <a:ea typeface="Anton"/>
              <a:cs typeface="Anton"/>
              <a:sym typeface="Anton"/>
            </a:endParaRPr>
          </a:p>
        </p:txBody>
      </p:sp>
      <p:sp>
        <p:nvSpPr>
          <p:cNvPr id="1587" name="Google Shape;1587;p295"/>
          <p:cNvSpPr txBox="1"/>
          <p:nvPr/>
        </p:nvSpPr>
        <p:spPr>
          <a:xfrm>
            <a:off x="5220400" y="2799163"/>
            <a:ext cx="2232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 sz="1800">
                <a:latin typeface="Anton"/>
                <a:ea typeface="Anton"/>
                <a:cs typeface="Anton"/>
                <a:sym typeface="Anton"/>
              </a:rPr>
              <a:t>education</a:t>
            </a:r>
            <a:endParaRPr b="0" i="0" sz="1800" u="none" cap="none" strike="noStrike">
              <a:solidFill>
                <a:srgbClr val="000000"/>
              </a:solidFill>
              <a:latin typeface="Anton"/>
              <a:ea typeface="Anton"/>
              <a:cs typeface="Anton"/>
              <a:sym typeface="Anton"/>
            </a:endParaRPr>
          </a:p>
        </p:txBody>
      </p:sp>
      <p:sp>
        <p:nvSpPr>
          <p:cNvPr id="1588" name="Google Shape;1588;p295"/>
          <p:cNvSpPr txBox="1"/>
          <p:nvPr/>
        </p:nvSpPr>
        <p:spPr>
          <a:xfrm>
            <a:off x="6592000" y="1724175"/>
            <a:ext cx="2232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 sz="1800">
                <a:solidFill>
                  <a:srgbClr val="B1F1EF"/>
                </a:solidFill>
                <a:latin typeface="Anton"/>
                <a:ea typeface="Anton"/>
                <a:cs typeface="Anton"/>
                <a:sym typeface="Anton"/>
              </a:rPr>
              <a:t>engagement</a:t>
            </a:r>
            <a:endParaRPr b="0" i="0" sz="1800" u="none" cap="none" strike="noStrike">
              <a:solidFill>
                <a:srgbClr val="B1F1EF"/>
              </a:solidFill>
              <a:latin typeface="Anton"/>
              <a:ea typeface="Anton"/>
              <a:cs typeface="Anton"/>
              <a:sym typeface="Anton"/>
            </a:endParaRPr>
          </a:p>
        </p:txBody>
      </p:sp>
      <p:grpSp>
        <p:nvGrpSpPr>
          <p:cNvPr id="1589" name="Google Shape;1589;p295"/>
          <p:cNvGrpSpPr/>
          <p:nvPr/>
        </p:nvGrpSpPr>
        <p:grpSpPr>
          <a:xfrm>
            <a:off x="170426" y="4320926"/>
            <a:ext cx="2357374" cy="646500"/>
            <a:chOff x="170426" y="4320926"/>
            <a:chExt cx="2357374" cy="646500"/>
          </a:xfrm>
        </p:grpSpPr>
        <p:pic>
          <p:nvPicPr>
            <p:cNvPr descr="Google Shape;551;p115" id="1590" name="Google Shape;1590;p295"/>
            <p:cNvPicPr preferRelativeResize="0"/>
            <p:nvPr/>
          </p:nvPicPr>
          <p:blipFill rotWithShape="1">
            <a:blip r:embed="rId4">
              <a:alphaModFix/>
            </a:blip>
            <a:srcRect b="0" l="0" r="0" t="0"/>
            <a:stretch/>
          </p:blipFill>
          <p:spPr>
            <a:xfrm>
              <a:off x="1488025" y="4594325"/>
              <a:ext cx="1039775" cy="189375"/>
            </a:xfrm>
            <a:prstGeom prst="rect">
              <a:avLst/>
            </a:prstGeom>
            <a:noFill/>
            <a:ln>
              <a:noFill/>
            </a:ln>
          </p:spPr>
        </p:pic>
        <p:sp>
          <p:nvSpPr>
            <p:cNvPr id="1591" name="Google Shape;1591;p295"/>
            <p:cNvSpPr txBox="1"/>
            <p:nvPr/>
          </p:nvSpPr>
          <p:spPr>
            <a:xfrm>
              <a:off x="170426" y="4320926"/>
              <a:ext cx="1317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FFF"/>
                  </a:solidFill>
                  <a:latin typeface="Anton"/>
                  <a:ea typeface="Anton"/>
                  <a:cs typeface="Anton"/>
                  <a:sym typeface="Anton"/>
                </a:rPr>
                <a:t>Kristin Messerli </a:t>
              </a:r>
              <a:r>
                <a:rPr lang="en" sz="3000">
                  <a:solidFill>
                    <a:srgbClr val="FFFFFF"/>
                  </a:solidFill>
                  <a:latin typeface="Anton"/>
                  <a:ea typeface="Anton"/>
                  <a:cs typeface="Anton"/>
                  <a:sym typeface="Anton"/>
                </a:rPr>
                <a:t> </a:t>
              </a:r>
              <a:r>
                <a:rPr lang="en" sz="1100">
                  <a:solidFill>
                    <a:srgbClr val="FFFFFF"/>
                  </a:solidFill>
                  <a:latin typeface="Proxima Nova"/>
                  <a:ea typeface="Proxima Nova"/>
                  <a:cs typeface="Proxima Nova"/>
                  <a:sym typeface="Proxima Nova"/>
                </a:rPr>
                <a:t>|</a:t>
              </a:r>
              <a:endParaRPr sz="1100">
                <a:solidFill>
                  <a:srgbClr val="FFFFFF"/>
                </a:solidFill>
                <a:latin typeface="Proxima Nova"/>
                <a:ea typeface="Proxima Nova"/>
                <a:cs typeface="Proxima Nova"/>
                <a:sym typeface="Proxima Nova"/>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5" name="Shape 1595"/>
        <p:cNvGrpSpPr/>
        <p:nvPr/>
      </p:nvGrpSpPr>
      <p:grpSpPr>
        <a:xfrm>
          <a:off x="0" y="0"/>
          <a:ext cx="0" cy="0"/>
          <a:chOff x="0" y="0"/>
          <a:chExt cx="0" cy="0"/>
        </a:xfrm>
      </p:grpSpPr>
      <p:pic>
        <p:nvPicPr>
          <p:cNvPr id="1596" name="Google Shape;1596;p296"/>
          <p:cNvPicPr preferRelativeResize="0"/>
          <p:nvPr/>
        </p:nvPicPr>
        <p:blipFill>
          <a:blip r:embed="rId3">
            <a:alphaModFix/>
          </a:blip>
          <a:stretch>
            <a:fillRect/>
          </a:stretch>
        </p:blipFill>
        <p:spPr>
          <a:xfrm>
            <a:off x="0" y="0"/>
            <a:ext cx="9143990" cy="5143500"/>
          </a:xfrm>
          <a:prstGeom prst="rect">
            <a:avLst/>
          </a:prstGeom>
          <a:noFill/>
          <a:ln>
            <a:noFill/>
          </a:ln>
        </p:spPr>
      </p:pic>
      <p:grpSp>
        <p:nvGrpSpPr>
          <p:cNvPr id="1597" name="Google Shape;1597;p296"/>
          <p:cNvGrpSpPr/>
          <p:nvPr/>
        </p:nvGrpSpPr>
        <p:grpSpPr>
          <a:xfrm>
            <a:off x="151028" y="4384150"/>
            <a:ext cx="3765900" cy="646500"/>
            <a:chOff x="603078" y="12703350"/>
            <a:chExt cx="3765900" cy="646500"/>
          </a:xfrm>
        </p:grpSpPr>
        <p:sp>
          <p:nvSpPr>
            <p:cNvPr id="1598" name="Google Shape;1598;p296"/>
            <p:cNvSpPr txBox="1"/>
            <p:nvPr/>
          </p:nvSpPr>
          <p:spPr>
            <a:xfrm>
              <a:off x="603078" y="12703350"/>
              <a:ext cx="3765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F1F5B"/>
                  </a:solidFill>
                  <a:latin typeface="Anton"/>
                  <a:ea typeface="Anton"/>
                  <a:cs typeface="Anton"/>
                  <a:sym typeface="Anton"/>
                </a:rPr>
                <a:t>Kristin Messerli</a:t>
              </a:r>
              <a:r>
                <a:rPr lang="en" sz="3000">
                  <a:solidFill>
                    <a:srgbClr val="1F1F5B"/>
                  </a:solidFill>
                  <a:latin typeface="Anton"/>
                  <a:ea typeface="Anton"/>
                  <a:cs typeface="Anton"/>
                  <a:sym typeface="Anton"/>
                </a:rPr>
                <a:t> </a:t>
              </a:r>
              <a:r>
                <a:rPr lang="en" sz="1100">
                  <a:solidFill>
                    <a:srgbClr val="1E1D5A"/>
                  </a:solidFill>
                  <a:latin typeface="Anton"/>
                  <a:ea typeface="Anton"/>
                  <a:cs typeface="Anton"/>
                  <a:sym typeface="Anton"/>
                </a:rPr>
                <a:t> | </a:t>
              </a:r>
              <a:r>
                <a:rPr lang="en" sz="3000">
                  <a:solidFill>
                    <a:srgbClr val="1F1F5B"/>
                  </a:solidFill>
                  <a:latin typeface="Anton"/>
                  <a:ea typeface="Anton"/>
                  <a:cs typeface="Anton"/>
                  <a:sym typeface="Anton"/>
                </a:rPr>
                <a:t> </a:t>
              </a:r>
              <a:endParaRPr sz="3000">
                <a:solidFill>
                  <a:srgbClr val="1F1F5B"/>
                </a:solidFill>
                <a:latin typeface="Proxima Nova"/>
                <a:ea typeface="Proxima Nova"/>
                <a:cs typeface="Proxima Nova"/>
                <a:sym typeface="Proxima Nova"/>
              </a:endParaRPr>
            </a:p>
          </p:txBody>
        </p:sp>
        <p:pic>
          <p:nvPicPr>
            <p:cNvPr descr="Google Shape;551;p115" id="1599" name="Google Shape;1599;p296"/>
            <p:cNvPicPr preferRelativeResize="0"/>
            <p:nvPr/>
          </p:nvPicPr>
          <p:blipFill rotWithShape="1">
            <a:blip r:embed="rId4">
              <a:alphaModFix/>
            </a:blip>
            <a:srcRect b="0" l="0" r="0" t="0"/>
            <a:stretch/>
          </p:blipFill>
          <p:spPr>
            <a:xfrm>
              <a:off x="1807151" y="12996750"/>
              <a:ext cx="879273" cy="160150"/>
            </a:xfrm>
            <a:prstGeom prst="rect">
              <a:avLst/>
            </a:prstGeom>
            <a:noFill/>
            <a:ln>
              <a:noFill/>
            </a:ln>
          </p:spPr>
        </p:pic>
      </p:grpSp>
      <p:sp>
        <p:nvSpPr>
          <p:cNvPr id="1600" name="Google Shape;1600;p296"/>
          <p:cNvSpPr/>
          <p:nvPr/>
        </p:nvSpPr>
        <p:spPr>
          <a:xfrm>
            <a:off x="521625" y="1521675"/>
            <a:ext cx="6065400" cy="783000"/>
          </a:xfrm>
          <a:prstGeom prst="rect">
            <a:avLst/>
          </a:prstGeom>
          <a:solidFill>
            <a:srgbClr val="F2F2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296"/>
          <p:cNvSpPr txBox="1"/>
          <p:nvPr/>
        </p:nvSpPr>
        <p:spPr>
          <a:xfrm>
            <a:off x="764250" y="1521675"/>
            <a:ext cx="5604600" cy="38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Montserrat Black"/>
                <a:ea typeface="Montserrat Black"/>
                <a:cs typeface="Montserrat Black"/>
                <a:sym typeface="Montserrat Black"/>
              </a:rPr>
              <a:t>Visit the website for past reports and to sign up for a new Millennial show!</a:t>
            </a:r>
            <a:endParaRPr sz="1800">
              <a:latin typeface="Montserrat Black"/>
              <a:ea typeface="Montserrat Black"/>
              <a:cs typeface="Montserrat Black"/>
              <a:sym typeface="Montserrat Black"/>
            </a:endParaRPr>
          </a:p>
        </p:txBody>
      </p:sp>
      <p:pic>
        <p:nvPicPr>
          <p:cNvPr id="1602" name="Google Shape;1602;p296"/>
          <p:cNvPicPr preferRelativeResize="0"/>
          <p:nvPr/>
        </p:nvPicPr>
        <p:blipFill rotWithShape="1">
          <a:blip r:embed="rId5">
            <a:alphaModFix/>
          </a:blip>
          <a:srcRect b="6777" l="6777" r="6777" t="6777"/>
          <a:stretch/>
        </p:blipFill>
        <p:spPr>
          <a:xfrm>
            <a:off x="6671025" y="475675"/>
            <a:ext cx="2096075" cy="20960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6" name="Shape 1606"/>
        <p:cNvGrpSpPr/>
        <p:nvPr/>
      </p:nvGrpSpPr>
      <p:grpSpPr>
        <a:xfrm>
          <a:off x="0" y="0"/>
          <a:ext cx="0" cy="0"/>
          <a:chOff x="0" y="0"/>
          <a:chExt cx="0" cy="0"/>
        </a:xfrm>
      </p:grpSpPr>
      <p:pic>
        <p:nvPicPr>
          <p:cNvPr id="1607" name="Google Shape;1607;p297"/>
          <p:cNvPicPr preferRelativeResize="0"/>
          <p:nvPr/>
        </p:nvPicPr>
        <p:blipFill>
          <a:blip r:embed="rId3">
            <a:alphaModFix/>
          </a:blip>
          <a:stretch>
            <a:fillRect/>
          </a:stretch>
        </p:blipFill>
        <p:spPr>
          <a:xfrm>
            <a:off x="0" y="0"/>
            <a:ext cx="9144003" cy="514349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11" name="Shape 1611"/>
        <p:cNvGrpSpPr/>
        <p:nvPr/>
      </p:nvGrpSpPr>
      <p:grpSpPr>
        <a:xfrm>
          <a:off x="0" y="0"/>
          <a:ext cx="0" cy="0"/>
          <a:chOff x="0" y="0"/>
          <a:chExt cx="0" cy="0"/>
        </a:xfrm>
      </p:grpSpPr>
      <p:sp>
        <p:nvSpPr>
          <p:cNvPr id="1612" name="Google Shape;1612;p298"/>
          <p:cNvSpPr/>
          <p:nvPr/>
        </p:nvSpPr>
        <p:spPr>
          <a:xfrm>
            <a:off x="1162" y="-3675"/>
            <a:ext cx="4150200" cy="5143500"/>
          </a:xfrm>
          <a:prstGeom prst="rect">
            <a:avLst/>
          </a:prstGeom>
          <a:solidFill>
            <a:srgbClr val="016373"/>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1613" name="Google Shape;1613;p298"/>
          <p:cNvSpPr/>
          <p:nvPr/>
        </p:nvSpPr>
        <p:spPr>
          <a:xfrm>
            <a:off x="573750" y="3224206"/>
            <a:ext cx="2349000" cy="483300"/>
          </a:xfrm>
          <a:prstGeom prst="rect">
            <a:avLst/>
          </a:prstGeom>
          <a:solidFill>
            <a:srgbClr val="D3EA24"/>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1614" name="Google Shape;1614;p298"/>
          <p:cNvSpPr/>
          <p:nvPr/>
        </p:nvSpPr>
        <p:spPr>
          <a:xfrm>
            <a:off x="573750" y="2671175"/>
            <a:ext cx="2349000" cy="483300"/>
          </a:xfrm>
          <a:prstGeom prst="rect">
            <a:avLst/>
          </a:prstGeom>
          <a:solidFill>
            <a:srgbClr val="D3EA24"/>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1615" name="Google Shape;1615;p298"/>
          <p:cNvSpPr txBox="1"/>
          <p:nvPr/>
        </p:nvSpPr>
        <p:spPr>
          <a:xfrm>
            <a:off x="593750" y="481100"/>
            <a:ext cx="3181200" cy="2804400"/>
          </a:xfrm>
          <a:prstGeom prst="rect">
            <a:avLst/>
          </a:prstGeom>
          <a:noFill/>
          <a:ln>
            <a:noFill/>
          </a:ln>
        </p:spPr>
        <p:txBody>
          <a:bodyPr anchorCtr="0" anchor="t" bIns="17150" lIns="34300" spcFirstLastPara="1" rIns="34300" wrap="square" tIns="17150">
            <a:noAutofit/>
          </a:bodyPr>
          <a:lstStyle/>
          <a:p>
            <a:pPr indent="0" lvl="0" marL="0" marR="0" rtl="0" algn="l">
              <a:lnSpc>
                <a:spcPct val="100000"/>
              </a:lnSpc>
              <a:spcBef>
                <a:spcPts val="0"/>
              </a:spcBef>
              <a:spcAft>
                <a:spcPts val="0"/>
              </a:spcAft>
              <a:buClr>
                <a:srgbClr val="000000"/>
              </a:buClr>
              <a:buSzPts val="800"/>
              <a:buFont typeface="Arial"/>
              <a:buNone/>
            </a:pPr>
            <a:r>
              <a:rPr lang="en" sz="3500">
                <a:solidFill>
                  <a:schemeClr val="lt1"/>
                </a:solidFill>
                <a:latin typeface="Montserrat"/>
                <a:ea typeface="Montserrat"/>
                <a:cs typeface="Montserrat"/>
                <a:sym typeface="Montserrat"/>
              </a:rPr>
              <a:t>Young</a:t>
            </a:r>
            <a:endParaRPr i="0" sz="35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800"/>
              <a:buFont typeface="Arial"/>
              <a:buNone/>
            </a:pPr>
            <a:r>
              <a:rPr lang="en" sz="3500">
                <a:solidFill>
                  <a:schemeClr val="lt1"/>
                </a:solidFill>
                <a:latin typeface="Montserrat"/>
                <a:ea typeface="Montserrat"/>
                <a:cs typeface="Montserrat"/>
                <a:sym typeface="Montserrat"/>
              </a:rPr>
              <a:t>consumers</a:t>
            </a:r>
            <a:r>
              <a:rPr i="0" lang="en" sz="3500" u="none" cap="none" strike="noStrike">
                <a:solidFill>
                  <a:schemeClr val="lt1"/>
                </a:solidFill>
                <a:latin typeface="Montserrat"/>
                <a:ea typeface="Montserrat"/>
                <a:cs typeface="Montserrat"/>
                <a:sym typeface="Montserrat"/>
              </a:rPr>
              <a:t> are born into </a:t>
            </a:r>
            <a:r>
              <a:rPr lang="en" sz="3500">
                <a:solidFill>
                  <a:schemeClr val="lt1"/>
                </a:solidFill>
                <a:latin typeface="Montserrat"/>
                <a:ea typeface="Montserrat"/>
                <a:cs typeface="Montserrat"/>
                <a:sym typeface="Montserrat"/>
              </a:rPr>
              <a:t>barriers to</a:t>
            </a:r>
            <a:endParaRPr i="0" sz="35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800"/>
              <a:buFont typeface="Arial"/>
              <a:buNone/>
            </a:pPr>
            <a:r>
              <a:rPr lang="en" sz="3500">
                <a:solidFill>
                  <a:srgbClr val="016373"/>
                </a:solidFill>
                <a:latin typeface="Montserrat Black"/>
                <a:ea typeface="Montserrat Black"/>
                <a:cs typeface="Montserrat Black"/>
                <a:sym typeface="Montserrat Black"/>
              </a:rPr>
              <a:t>Financial Freedom</a:t>
            </a:r>
            <a:endParaRPr i="0" sz="3500" u="none" cap="none" strike="noStrike">
              <a:solidFill>
                <a:srgbClr val="016373"/>
              </a:solidFill>
              <a:latin typeface="Montserrat Black"/>
              <a:ea typeface="Montserrat Black"/>
              <a:cs typeface="Montserrat Black"/>
              <a:sym typeface="Montserrat Black"/>
            </a:endParaRPr>
          </a:p>
        </p:txBody>
      </p:sp>
      <p:sp>
        <p:nvSpPr>
          <p:cNvPr id="1616" name="Google Shape;1616;p298"/>
          <p:cNvSpPr txBox="1"/>
          <p:nvPr/>
        </p:nvSpPr>
        <p:spPr>
          <a:xfrm>
            <a:off x="4542248" y="531725"/>
            <a:ext cx="4210500" cy="3812100"/>
          </a:xfrm>
          <a:prstGeom prst="rect">
            <a:avLst/>
          </a:prstGeom>
          <a:noFill/>
          <a:ln>
            <a:noFill/>
          </a:ln>
        </p:spPr>
        <p:txBody>
          <a:bodyPr anchorCtr="0" anchor="t" bIns="40775" lIns="81550" spcFirstLastPara="1" rIns="81550" wrap="square" tIns="40775">
            <a:noAutofit/>
          </a:bodyPr>
          <a:lstStyle/>
          <a:p>
            <a:pPr indent="0" lvl="0" marL="0" rtl="0" algn="l">
              <a:spcBef>
                <a:spcPts val="0"/>
              </a:spcBef>
              <a:spcAft>
                <a:spcPts val="0"/>
              </a:spcAft>
              <a:buClr>
                <a:schemeClr val="dk1"/>
              </a:buClr>
              <a:buSzPts val="2300"/>
              <a:buFont typeface="Arial"/>
              <a:buNone/>
            </a:pPr>
            <a:r>
              <a:rPr lang="en" sz="2300">
                <a:solidFill>
                  <a:srgbClr val="39CC9C"/>
                </a:solidFill>
                <a:latin typeface="Montserrat Black"/>
                <a:ea typeface="Montserrat Black"/>
                <a:cs typeface="Montserrat Black"/>
                <a:sym typeface="Montserrat Black"/>
              </a:rPr>
              <a:t>Financial Literacy</a:t>
            </a:r>
            <a:endParaRPr>
              <a:solidFill>
                <a:srgbClr val="39CC9C"/>
              </a:solidFill>
              <a:latin typeface="Montserrat Black"/>
              <a:ea typeface="Montserrat Black"/>
              <a:cs typeface="Montserrat Black"/>
              <a:sym typeface="Montserrat Black"/>
            </a:endParaRPr>
          </a:p>
          <a:p>
            <a:pPr indent="0" lvl="0" marL="0" marR="0" rtl="0" algn="l">
              <a:lnSpc>
                <a:spcPct val="125000"/>
              </a:lnSpc>
              <a:spcBef>
                <a:spcPts val="800"/>
              </a:spcBef>
              <a:spcAft>
                <a:spcPts val="0"/>
              </a:spcAft>
              <a:buClr>
                <a:srgbClr val="000000"/>
              </a:buClr>
              <a:buSzPts val="1400"/>
              <a:buFont typeface="Arial"/>
              <a:buNone/>
            </a:pPr>
            <a:r>
              <a:rPr lang="en" sz="1200">
                <a:solidFill>
                  <a:schemeClr val="dk2"/>
                </a:solidFill>
                <a:latin typeface="Montserrat"/>
                <a:ea typeface="Montserrat"/>
                <a:cs typeface="Montserrat"/>
                <a:sym typeface="Montserrat"/>
              </a:rPr>
              <a:t>One-third say they are not confident in their personal knowledge and that it is a current barrier to buying a home.</a:t>
            </a:r>
            <a:endParaRPr i="0" sz="1200" u="none" cap="none" strike="noStrike">
              <a:solidFill>
                <a:schemeClr val="dk2"/>
              </a:solidFill>
              <a:latin typeface="Montserrat"/>
              <a:ea typeface="Montserrat"/>
              <a:cs typeface="Montserrat"/>
              <a:sym typeface="Montserrat"/>
            </a:endParaRPr>
          </a:p>
          <a:p>
            <a:pPr indent="0" lvl="0" marL="0" marR="0" rtl="0" algn="l">
              <a:lnSpc>
                <a:spcPct val="125000"/>
              </a:lnSpc>
              <a:spcBef>
                <a:spcPts val="800"/>
              </a:spcBef>
              <a:spcAft>
                <a:spcPts val="0"/>
              </a:spcAft>
              <a:buClr>
                <a:srgbClr val="000000"/>
              </a:buClr>
              <a:buSzPts val="1100"/>
              <a:buFont typeface="Arial"/>
              <a:buNone/>
            </a:pPr>
            <a:r>
              <a:t/>
            </a:r>
            <a:endParaRPr i="0" sz="11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300"/>
              <a:buFont typeface="Arial"/>
              <a:buNone/>
            </a:pPr>
            <a:r>
              <a:rPr lang="en" sz="2300">
                <a:solidFill>
                  <a:srgbClr val="39CC9C"/>
                </a:solidFill>
                <a:latin typeface="Montserrat Black"/>
                <a:ea typeface="Montserrat Black"/>
                <a:cs typeface="Montserrat Black"/>
                <a:sym typeface="Montserrat Black"/>
              </a:rPr>
              <a:t>Trusted Resources</a:t>
            </a:r>
            <a:endParaRPr i="0" sz="2300" u="none" cap="none" strike="noStrike">
              <a:solidFill>
                <a:srgbClr val="39CC9C"/>
              </a:solidFill>
              <a:latin typeface="Montserrat Black"/>
              <a:ea typeface="Montserrat Black"/>
              <a:cs typeface="Montserrat Black"/>
              <a:sym typeface="Montserrat Black"/>
            </a:endParaRPr>
          </a:p>
          <a:p>
            <a:pPr indent="0" lvl="0" marL="0" marR="0" rtl="0" algn="l">
              <a:lnSpc>
                <a:spcPct val="125000"/>
              </a:lnSpc>
              <a:spcBef>
                <a:spcPts val="800"/>
              </a:spcBef>
              <a:spcAft>
                <a:spcPts val="0"/>
              </a:spcAft>
              <a:buClr>
                <a:srgbClr val="000000"/>
              </a:buClr>
              <a:buSzPts val="1400"/>
              <a:buFont typeface="Arial"/>
              <a:buNone/>
            </a:pPr>
            <a:r>
              <a:rPr lang="en" sz="1200">
                <a:solidFill>
                  <a:schemeClr val="dk2"/>
                </a:solidFill>
                <a:latin typeface="Montserrat"/>
                <a:ea typeface="Montserrat"/>
                <a:cs typeface="Montserrat"/>
                <a:sym typeface="Montserrat"/>
              </a:rPr>
              <a:t>46% report not having access to the trusted advice or support they need to achieve their financial goals.</a:t>
            </a:r>
            <a:br>
              <a:rPr i="0" lang="en" sz="1400" u="none" cap="none" strike="noStrike">
                <a:solidFill>
                  <a:schemeClr val="dk2"/>
                </a:solidFill>
                <a:latin typeface="Montserrat"/>
                <a:ea typeface="Montserrat"/>
                <a:cs typeface="Montserrat"/>
                <a:sym typeface="Montserrat"/>
              </a:rPr>
            </a:br>
            <a:endParaRPr i="0" sz="14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400"/>
              <a:buFont typeface="Arial"/>
              <a:buNone/>
            </a:pPr>
            <a:r>
              <a:rPr lang="en" sz="2300">
                <a:solidFill>
                  <a:srgbClr val="39CC9C"/>
                </a:solidFill>
                <a:latin typeface="Montserrat Black"/>
                <a:ea typeface="Montserrat Black"/>
                <a:cs typeface="Montserrat Black"/>
                <a:sym typeface="Montserrat Black"/>
              </a:rPr>
              <a:t>Demographic Disparities</a:t>
            </a:r>
            <a:endParaRPr i="0" sz="2300" u="none" cap="none" strike="noStrike">
              <a:solidFill>
                <a:srgbClr val="39CC9C"/>
              </a:solidFill>
              <a:latin typeface="Montserrat Black"/>
              <a:ea typeface="Montserrat Black"/>
              <a:cs typeface="Montserrat Black"/>
              <a:sym typeface="Montserrat Black"/>
            </a:endParaRPr>
          </a:p>
          <a:p>
            <a:pPr indent="0" lvl="0" marL="0" marR="0" rtl="0" algn="l">
              <a:lnSpc>
                <a:spcPct val="125000"/>
              </a:lnSpc>
              <a:spcBef>
                <a:spcPts val="800"/>
              </a:spcBef>
              <a:spcAft>
                <a:spcPts val="0"/>
              </a:spcAft>
              <a:buClr>
                <a:srgbClr val="000000"/>
              </a:buClr>
              <a:buSzPts val="400"/>
              <a:buFont typeface="Arial"/>
              <a:buNone/>
            </a:pPr>
            <a:r>
              <a:rPr lang="en" sz="1200">
                <a:solidFill>
                  <a:schemeClr val="dk2"/>
                </a:solidFill>
                <a:latin typeface="Montserrat"/>
                <a:ea typeface="Montserrat"/>
                <a:cs typeface="Montserrat"/>
                <a:sym typeface="Montserrat"/>
              </a:rPr>
              <a:t>Over half of Gen Z make up ethnic minorities but make up only 20% of millennial homebuyers.</a:t>
            </a:r>
            <a:endParaRPr i="0" sz="1200" u="none" cap="none" strike="noStrike">
              <a:solidFill>
                <a:schemeClr val="dk2"/>
              </a:solidFill>
              <a:latin typeface="Montserrat"/>
              <a:ea typeface="Montserrat"/>
              <a:cs typeface="Montserrat"/>
              <a:sym typeface="Montserrat"/>
            </a:endParaRPr>
          </a:p>
          <a:p>
            <a:pPr indent="0" lvl="0" marL="0" marR="0" rtl="0" algn="l">
              <a:lnSpc>
                <a:spcPct val="125000"/>
              </a:lnSpc>
              <a:spcBef>
                <a:spcPts val="800"/>
              </a:spcBef>
              <a:spcAft>
                <a:spcPts val="0"/>
              </a:spcAft>
              <a:buClr>
                <a:srgbClr val="000000"/>
              </a:buClr>
              <a:buSzPts val="1100"/>
              <a:buFont typeface="Arial"/>
              <a:buNone/>
            </a:pPr>
            <a:r>
              <a:t/>
            </a:r>
            <a:endParaRPr i="0" sz="1100" u="none" cap="none" strike="noStrike">
              <a:solidFill>
                <a:schemeClr val="dk2"/>
              </a:solidFill>
              <a:latin typeface="Montserrat"/>
              <a:ea typeface="Montserrat"/>
              <a:cs typeface="Montserrat"/>
              <a:sym typeface="Montserrat"/>
            </a:endParaRPr>
          </a:p>
          <a:p>
            <a:pPr indent="0" lvl="0" marL="0" marR="0" rtl="0" algn="l">
              <a:lnSpc>
                <a:spcPct val="125000"/>
              </a:lnSpc>
              <a:spcBef>
                <a:spcPts val="800"/>
              </a:spcBef>
              <a:spcAft>
                <a:spcPts val="0"/>
              </a:spcAft>
              <a:buClr>
                <a:srgbClr val="000000"/>
              </a:buClr>
              <a:buSzPts val="1100"/>
              <a:buFont typeface="Arial"/>
              <a:buNone/>
            </a:pPr>
            <a:r>
              <a:t/>
            </a:r>
            <a:endParaRPr i="0" sz="1100" u="none" cap="none" strike="noStrike">
              <a:solidFill>
                <a:schemeClr val="dk2"/>
              </a:solidFill>
              <a:latin typeface="Montserrat"/>
              <a:ea typeface="Montserrat"/>
              <a:cs typeface="Montserrat"/>
              <a:sym typeface="Montserrat"/>
            </a:endParaRPr>
          </a:p>
          <a:p>
            <a:pPr indent="0" lvl="0" marL="0" marR="0" rtl="0" algn="l">
              <a:lnSpc>
                <a:spcPct val="125000"/>
              </a:lnSpc>
              <a:spcBef>
                <a:spcPts val="800"/>
              </a:spcBef>
              <a:spcAft>
                <a:spcPts val="0"/>
              </a:spcAft>
              <a:buClr>
                <a:srgbClr val="000000"/>
              </a:buClr>
              <a:buSzPts val="1100"/>
              <a:buFont typeface="Arial"/>
              <a:buNone/>
            </a:pPr>
            <a:r>
              <a:t/>
            </a:r>
            <a:endParaRPr i="0" sz="1100" u="none" cap="none" strike="noStrike">
              <a:solidFill>
                <a:schemeClr val="dk2"/>
              </a:solidFill>
              <a:latin typeface="Montserrat"/>
              <a:ea typeface="Montserrat"/>
              <a:cs typeface="Montserrat"/>
              <a:sym typeface="Montserrat"/>
            </a:endParaRPr>
          </a:p>
        </p:txBody>
      </p:sp>
      <p:sp>
        <p:nvSpPr>
          <p:cNvPr id="1617" name="Google Shape;1617;p298"/>
          <p:cNvSpPr txBox="1"/>
          <p:nvPr/>
        </p:nvSpPr>
        <p:spPr>
          <a:xfrm>
            <a:off x="4642800" y="4722350"/>
            <a:ext cx="4223100" cy="207900"/>
          </a:xfrm>
          <a:prstGeom prst="rect">
            <a:avLst/>
          </a:prstGeom>
          <a:noFill/>
          <a:ln>
            <a:noFill/>
          </a:ln>
        </p:spPr>
        <p:txBody>
          <a:bodyPr anchorCtr="0" anchor="t" bIns="34275" lIns="34275" spcFirstLastPara="1" rIns="34275" wrap="square" tIns="34275">
            <a:spAutoFit/>
          </a:bodyPr>
          <a:lstStyle/>
          <a:p>
            <a:pPr indent="0" lvl="0" marL="0" marR="0" rtl="0" algn="r">
              <a:lnSpc>
                <a:spcPct val="100000"/>
              </a:lnSpc>
              <a:spcBef>
                <a:spcPts val="0"/>
              </a:spcBef>
              <a:spcAft>
                <a:spcPts val="0"/>
              </a:spcAft>
              <a:buClr>
                <a:srgbClr val="000000"/>
              </a:buClr>
              <a:buSzPts val="900"/>
              <a:buFont typeface="Arial"/>
              <a:buNone/>
            </a:pPr>
            <a:r>
              <a:rPr i="0" lang="en" sz="900" u="none" cap="none" strike="noStrike">
                <a:solidFill>
                  <a:srgbClr val="404040"/>
                </a:solidFill>
                <a:latin typeface="Proxima Nova"/>
                <a:ea typeface="Proxima Nova"/>
                <a:cs typeface="Proxima Nova"/>
                <a:sym typeface="Proxima Nova"/>
              </a:rPr>
              <a:t>Source: 2022 NextGen Homebuyer Report,</a:t>
            </a:r>
            <a:r>
              <a:rPr lang="en" sz="900">
                <a:solidFill>
                  <a:srgbClr val="404040"/>
                </a:solidFill>
                <a:latin typeface="Proxima Nova"/>
                <a:ea typeface="Proxima Nova"/>
                <a:cs typeface="Proxima Nova"/>
                <a:sym typeface="Proxima Nova"/>
              </a:rPr>
              <a:t> US Census, NAR 2022 </a:t>
            </a:r>
            <a:endParaRPr i="0" sz="900" u="none" cap="none" strike="noStrike">
              <a:solidFill>
                <a:srgbClr val="404040"/>
              </a:solidFill>
              <a:latin typeface="Proxima Nova"/>
              <a:ea typeface="Proxima Nova"/>
              <a:cs typeface="Proxima Nova"/>
              <a:sym typeface="Proxima Nova"/>
            </a:endParaRPr>
          </a:p>
        </p:txBody>
      </p:sp>
      <p:sp>
        <p:nvSpPr>
          <p:cNvPr id="1618" name="Google Shape;1618;p298"/>
          <p:cNvSpPr txBox="1"/>
          <p:nvPr/>
        </p:nvSpPr>
        <p:spPr>
          <a:xfrm>
            <a:off x="394600" y="4620050"/>
            <a:ext cx="2601300" cy="2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9CC9C"/>
                </a:solidFill>
                <a:latin typeface="Montserrat Black"/>
                <a:ea typeface="Montserrat Black"/>
                <a:cs typeface="Montserrat Black"/>
                <a:sym typeface="Montserrat Black"/>
              </a:rPr>
              <a:t>FIRSTHOMEIQ.COM</a:t>
            </a:r>
            <a:endParaRPr sz="1200">
              <a:solidFill>
                <a:srgbClr val="39CC9C"/>
              </a:solidFill>
              <a:latin typeface="Montserrat Black"/>
              <a:ea typeface="Montserrat Black"/>
              <a:cs typeface="Montserrat Black"/>
              <a:sym typeface="Montserrat Black"/>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6373"/>
        </a:solidFill>
      </p:bgPr>
    </p:bg>
    <p:spTree>
      <p:nvGrpSpPr>
        <p:cNvPr id="1622" name="Shape 1622"/>
        <p:cNvGrpSpPr/>
        <p:nvPr/>
      </p:nvGrpSpPr>
      <p:grpSpPr>
        <a:xfrm>
          <a:off x="0" y="0"/>
          <a:ext cx="0" cy="0"/>
          <a:chOff x="0" y="0"/>
          <a:chExt cx="0" cy="0"/>
        </a:xfrm>
      </p:grpSpPr>
      <p:sp>
        <p:nvSpPr>
          <p:cNvPr id="1623" name="Google Shape;1623;p299"/>
          <p:cNvSpPr/>
          <p:nvPr/>
        </p:nvSpPr>
        <p:spPr>
          <a:xfrm>
            <a:off x="556076" y="714300"/>
            <a:ext cx="5470200" cy="603900"/>
          </a:xfrm>
          <a:prstGeom prst="rect">
            <a:avLst/>
          </a:prstGeom>
          <a:solidFill>
            <a:srgbClr val="D3EA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299"/>
          <p:cNvSpPr txBox="1"/>
          <p:nvPr/>
        </p:nvSpPr>
        <p:spPr>
          <a:xfrm>
            <a:off x="646770" y="714300"/>
            <a:ext cx="6792000" cy="7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16373"/>
                </a:solidFill>
                <a:latin typeface="Montserrat Black"/>
                <a:ea typeface="Montserrat Black"/>
                <a:cs typeface="Montserrat Black"/>
                <a:sym typeface="Montserrat Black"/>
              </a:rPr>
              <a:t>PARTNER WITH FIRSTHOME IQ</a:t>
            </a:r>
            <a:endParaRPr sz="2400">
              <a:solidFill>
                <a:srgbClr val="016373"/>
              </a:solidFill>
              <a:latin typeface="Montserrat Black"/>
              <a:ea typeface="Montserrat Black"/>
              <a:cs typeface="Montserrat Black"/>
              <a:sym typeface="Montserrat Black"/>
            </a:endParaRPr>
          </a:p>
        </p:txBody>
      </p:sp>
      <p:sp>
        <p:nvSpPr>
          <p:cNvPr id="1625" name="Google Shape;1625;p299"/>
          <p:cNvSpPr txBox="1"/>
          <p:nvPr/>
        </p:nvSpPr>
        <p:spPr>
          <a:xfrm>
            <a:off x="646775" y="1581025"/>
            <a:ext cx="6683700" cy="135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rgbClr val="CCF6E6"/>
                </a:solidFill>
                <a:latin typeface="Montserrat"/>
                <a:ea typeface="Montserrat"/>
                <a:cs typeface="Montserrat"/>
                <a:sym typeface="Montserrat"/>
              </a:rPr>
              <a:t>To deliver homeownership education, inspiration, and resources to five million young adults before they turn 25.</a:t>
            </a:r>
            <a:endParaRPr sz="2300">
              <a:solidFill>
                <a:srgbClr val="CCF6E6"/>
              </a:solidFill>
              <a:latin typeface="Montserrat"/>
              <a:ea typeface="Montserrat"/>
              <a:cs typeface="Montserrat"/>
              <a:sym typeface="Montserrat"/>
            </a:endParaRPr>
          </a:p>
        </p:txBody>
      </p:sp>
      <p:sp>
        <p:nvSpPr>
          <p:cNvPr id="1626" name="Google Shape;1626;p299"/>
          <p:cNvSpPr txBox="1"/>
          <p:nvPr/>
        </p:nvSpPr>
        <p:spPr>
          <a:xfrm>
            <a:off x="646750" y="3116200"/>
            <a:ext cx="6683700" cy="135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39CC9C"/>
                </a:solidFill>
                <a:latin typeface="Montserrat"/>
                <a:ea typeface="Montserrat"/>
                <a:cs typeface="Montserrat"/>
                <a:sym typeface="Montserrat"/>
              </a:rPr>
              <a:t>Financial education should start </a:t>
            </a:r>
            <a:r>
              <a:rPr b="1" lang="en" sz="1800" u="sng">
                <a:solidFill>
                  <a:srgbClr val="39CC9C"/>
                </a:solidFill>
                <a:latin typeface="Montserrat"/>
                <a:ea typeface="Montserrat"/>
                <a:cs typeface="Montserrat"/>
                <a:sym typeface="Montserrat"/>
              </a:rPr>
              <a:t>before</a:t>
            </a:r>
            <a:r>
              <a:rPr b="1" lang="en" sz="1800">
                <a:solidFill>
                  <a:srgbClr val="39CC9C"/>
                </a:solidFill>
                <a:latin typeface="Montserrat"/>
                <a:ea typeface="Montserrat"/>
                <a:cs typeface="Montserrat"/>
                <a:sym typeface="Montserrat"/>
              </a:rPr>
              <a:t> major decisions like buying a home, going to college, or getting a job. </a:t>
            </a:r>
            <a:endParaRPr b="1" sz="1800">
              <a:solidFill>
                <a:srgbClr val="39CC9C"/>
              </a:solidFill>
              <a:latin typeface="Montserrat"/>
              <a:ea typeface="Montserrat"/>
              <a:cs typeface="Montserrat"/>
              <a:sym typeface="Montserrat"/>
            </a:endParaRPr>
          </a:p>
        </p:txBody>
      </p:sp>
      <p:pic>
        <p:nvPicPr>
          <p:cNvPr id="1627" name="Google Shape;1627;p299"/>
          <p:cNvPicPr preferRelativeResize="0"/>
          <p:nvPr/>
        </p:nvPicPr>
        <p:blipFill>
          <a:blip r:embed="rId3">
            <a:alphaModFix/>
          </a:blip>
          <a:stretch>
            <a:fillRect/>
          </a:stretch>
        </p:blipFill>
        <p:spPr>
          <a:xfrm>
            <a:off x="8014700" y="4014200"/>
            <a:ext cx="1129299" cy="1129299"/>
          </a:xfrm>
          <a:prstGeom prst="rect">
            <a:avLst/>
          </a:prstGeom>
          <a:noFill/>
          <a:ln>
            <a:noFill/>
          </a:ln>
        </p:spPr>
      </p:pic>
      <p:sp>
        <p:nvSpPr>
          <p:cNvPr id="1628" name="Google Shape;1628;p299"/>
          <p:cNvSpPr txBox="1"/>
          <p:nvPr/>
        </p:nvSpPr>
        <p:spPr>
          <a:xfrm>
            <a:off x="394600" y="4620050"/>
            <a:ext cx="2601300" cy="2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9CC9C"/>
                </a:solidFill>
                <a:latin typeface="Montserrat Black"/>
                <a:ea typeface="Montserrat Black"/>
                <a:cs typeface="Montserrat Black"/>
                <a:sym typeface="Montserrat Black"/>
              </a:rPr>
              <a:t>FIRSTHOMEIQ.COM</a:t>
            </a:r>
            <a:endParaRPr sz="1200">
              <a:solidFill>
                <a:srgbClr val="39CC9C"/>
              </a:solidFill>
              <a:latin typeface="Montserrat Black"/>
              <a:ea typeface="Montserrat Black"/>
              <a:cs typeface="Montserrat Black"/>
              <a:sym typeface="Montserrat Black"/>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2" name="Shape 1632"/>
        <p:cNvGrpSpPr/>
        <p:nvPr/>
      </p:nvGrpSpPr>
      <p:grpSpPr>
        <a:xfrm>
          <a:off x="0" y="0"/>
          <a:ext cx="0" cy="0"/>
          <a:chOff x="0" y="0"/>
          <a:chExt cx="0" cy="0"/>
        </a:xfrm>
      </p:grpSpPr>
      <p:pic>
        <p:nvPicPr>
          <p:cNvPr id="1633" name="Google Shape;1633;p300"/>
          <p:cNvPicPr preferRelativeResize="0"/>
          <p:nvPr/>
        </p:nvPicPr>
        <p:blipFill>
          <a:blip r:embed="rId3">
            <a:alphaModFix/>
          </a:blip>
          <a:stretch>
            <a:fillRect/>
          </a:stretch>
        </p:blipFill>
        <p:spPr>
          <a:xfrm>
            <a:off x="2767864" y="632416"/>
            <a:ext cx="3376778" cy="2532564"/>
          </a:xfrm>
          <a:prstGeom prst="rect">
            <a:avLst/>
          </a:prstGeom>
          <a:noFill/>
          <a:ln>
            <a:noFill/>
          </a:ln>
        </p:spPr>
      </p:pic>
      <p:pic>
        <p:nvPicPr>
          <p:cNvPr id="1634" name="Google Shape;1634;p300"/>
          <p:cNvPicPr preferRelativeResize="0"/>
          <p:nvPr/>
        </p:nvPicPr>
        <p:blipFill rotWithShape="1">
          <a:blip r:embed="rId4">
            <a:alphaModFix/>
          </a:blip>
          <a:srcRect b="0" l="0" r="15074" t="0"/>
          <a:stretch/>
        </p:blipFill>
        <p:spPr>
          <a:xfrm>
            <a:off x="-6325" y="562475"/>
            <a:ext cx="3026250" cy="2672426"/>
          </a:xfrm>
          <a:prstGeom prst="rect">
            <a:avLst/>
          </a:prstGeom>
          <a:noFill/>
          <a:ln>
            <a:noFill/>
          </a:ln>
        </p:spPr>
      </p:pic>
      <p:pic>
        <p:nvPicPr>
          <p:cNvPr id="1635" name="Google Shape;1635;p300"/>
          <p:cNvPicPr preferRelativeResize="0"/>
          <p:nvPr/>
        </p:nvPicPr>
        <p:blipFill rotWithShape="1">
          <a:blip r:embed="rId5">
            <a:alphaModFix/>
          </a:blip>
          <a:srcRect b="0" l="5446" r="0" t="0"/>
          <a:stretch/>
        </p:blipFill>
        <p:spPr>
          <a:xfrm>
            <a:off x="6037744" y="818297"/>
            <a:ext cx="2724130" cy="2160804"/>
          </a:xfrm>
          <a:prstGeom prst="rect">
            <a:avLst/>
          </a:prstGeom>
          <a:noFill/>
          <a:ln>
            <a:noFill/>
          </a:ln>
        </p:spPr>
      </p:pic>
      <p:sp>
        <p:nvSpPr>
          <p:cNvPr id="1636" name="Google Shape;1636;p300"/>
          <p:cNvSpPr txBox="1"/>
          <p:nvPr/>
        </p:nvSpPr>
        <p:spPr>
          <a:xfrm>
            <a:off x="414247" y="219950"/>
            <a:ext cx="3599400" cy="7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39CC9C"/>
                </a:solidFill>
                <a:latin typeface="Montserrat Black"/>
                <a:ea typeface="Montserrat Black"/>
                <a:cs typeface="Montserrat Black"/>
                <a:sym typeface="Montserrat Black"/>
              </a:rPr>
              <a:t>HOW IT WORKS</a:t>
            </a:r>
            <a:endParaRPr sz="2000">
              <a:solidFill>
                <a:srgbClr val="39CC9C"/>
              </a:solidFill>
              <a:latin typeface="Montserrat Black"/>
              <a:ea typeface="Montserrat Black"/>
              <a:cs typeface="Montserrat Black"/>
              <a:sym typeface="Montserrat Black"/>
            </a:endParaRPr>
          </a:p>
        </p:txBody>
      </p:sp>
      <p:sp>
        <p:nvSpPr>
          <p:cNvPr id="1637" name="Google Shape;1637;p300"/>
          <p:cNvSpPr txBox="1"/>
          <p:nvPr/>
        </p:nvSpPr>
        <p:spPr>
          <a:xfrm>
            <a:off x="357225" y="3453250"/>
            <a:ext cx="2544900" cy="135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16373"/>
                </a:solidFill>
                <a:latin typeface="Montserrat"/>
                <a:ea typeface="Montserrat"/>
                <a:cs typeface="Montserrat"/>
                <a:sym typeface="Montserrat"/>
              </a:rPr>
              <a:t>Interactive courses covering topics from financial literacy to buying and renting a home.</a:t>
            </a:r>
            <a:endParaRPr>
              <a:solidFill>
                <a:srgbClr val="016373"/>
              </a:solidFill>
              <a:latin typeface="Montserrat"/>
              <a:ea typeface="Montserrat"/>
              <a:cs typeface="Montserrat"/>
              <a:sym typeface="Montserrat"/>
            </a:endParaRPr>
          </a:p>
        </p:txBody>
      </p:sp>
      <p:sp>
        <p:nvSpPr>
          <p:cNvPr id="1638" name="Google Shape;1638;p300"/>
          <p:cNvSpPr txBox="1"/>
          <p:nvPr/>
        </p:nvSpPr>
        <p:spPr>
          <a:xfrm>
            <a:off x="3418194" y="3453250"/>
            <a:ext cx="2363400" cy="135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16373"/>
                </a:solidFill>
                <a:latin typeface="Montserrat"/>
                <a:ea typeface="Montserrat"/>
                <a:cs typeface="Montserrat"/>
                <a:sym typeface="Montserrat"/>
              </a:rPr>
              <a:t>Course curriculum with presentation materials, handouts, and activities for classroom learning.</a:t>
            </a:r>
            <a:endParaRPr>
              <a:solidFill>
                <a:srgbClr val="016373"/>
              </a:solidFill>
              <a:latin typeface="Montserrat"/>
              <a:ea typeface="Montserrat"/>
              <a:cs typeface="Montserrat"/>
              <a:sym typeface="Montserrat"/>
            </a:endParaRPr>
          </a:p>
        </p:txBody>
      </p:sp>
      <p:sp>
        <p:nvSpPr>
          <p:cNvPr id="1639" name="Google Shape;1639;p300"/>
          <p:cNvSpPr txBox="1"/>
          <p:nvPr/>
        </p:nvSpPr>
        <p:spPr>
          <a:xfrm>
            <a:off x="6321850" y="3453250"/>
            <a:ext cx="2440500" cy="135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16373"/>
                </a:solidFill>
                <a:latin typeface="Montserrat"/>
                <a:ea typeface="Montserrat"/>
                <a:cs typeface="Montserrat"/>
                <a:sym typeface="Montserrat"/>
              </a:rPr>
              <a:t>On-site presentation materials, Gen Z sales training and research, and volunteer matching.</a:t>
            </a:r>
            <a:endParaRPr>
              <a:solidFill>
                <a:srgbClr val="016373"/>
              </a:solidFill>
              <a:latin typeface="Montserrat"/>
              <a:ea typeface="Montserrat"/>
              <a:cs typeface="Montserrat"/>
              <a:sym typeface="Montserrat"/>
            </a:endParaRPr>
          </a:p>
        </p:txBody>
      </p:sp>
      <p:sp>
        <p:nvSpPr>
          <p:cNvPr id="1640" name="Google Shape;1640;p300"/>
          <p:cNvSpPr txBox="1"/>
          <p:nvPr/>
        </p:nvSpPr>
        <p:spPr>
          <a:xfrm>
            <a:off x="500620" y="2936380"/>
            <a:ext cx="22581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16373"/>
                </a:solidFill>
                <a:latin typeface="Montserrat Black"/>
                <a:ea typeface="Montserrat Black"/>
                <a:cs typeface="Montserrat Black"/>
                <a:sym typeface="Montserrat Black"/>
              </a:rPr>
              <a:t>gen z students</a:t>
            </a:r>
            <a:endParaRPr sz="2000">
              <a:solidFill>
                <a:srgbClr val="016373"/>
              </a:solidFill>
              <a:latin typeface="Montserrat Black"/>
              <a:ea typeface="Montserrat Black"/>
              <a:cs typeface="Montserrat Black"/>
              <a:sym typeface="Montserrat Black"/>
            </a:endParaRPr>
          </a:p>
        </p:txBody>
      </p:sp>
      <p:sp>
        <p:nvSpPr>
          <p:cNvPr id="1641" name="Google Shape;1641;p300"/>
          <p:cNvSpPr txBox="1"/>
          <p:nvPr/>
        </p:nvSpPr>
        <p:spPr>
          <a:xfrm>
            <a:off x="3481720" y="2805305"/>
            <a:ext cx="2258100" cy="74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016373"/>
                </a:solidFill>
                <a:latin typeface="Montserrat Black"/>
                <a:ea typeface="Montserrat Black"/>
                <a:cs typeface="Montserrat Black"/>
                <a:sym typeface="Montserrat Black"/>
              </a:rPr>
              <a:t>teachers</a:t>
            </a:r>
            <a:endParaRPr sz="2000">
              <a:solidFill>
                <a:srgbClr val="016373"/>
              </a:solidFill>
              <a:latin typeface="Montserrat Black"/>
              <a:ea typeface="Montserrat Black"/>
              <a:cs typeface="Montserrat Black"/>
              <a:sym typeface="Montserrat Black"/>
            </a:endParaRPr>
          </a:p>
        </p:txBody>
      </p:sp>
      <p:sp>
        <p:nvSpPr>
          <p:cNvPr id="1642" name="Google Shape;1642;p300"/>
          <p:cNvSpPr txBox="1"/>
          <p:nvPr/>
        </p:nvSpPr>
        <p:spPr>
          <a:xfrm>
            <a:off x="6353995" y="2805305"/>
            <a:ext cx="2258100" cy="74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016373"/>
                </a:solidFill>
                <a:latin typeface="Montserrat Black"/>
                <a:ea typeface="Montserrat Black"/>
                <a:cs typeface="Montserrat Black"/>
                <a:sym typeface="Montserrat Black"/>
              </a:rPr>
              <a:t>professionals</a:t>
            </a:r>
            <a:endParaRPr sz="2000">
              <a:solidFill>
                <a:srgbClr val="016373"/>
              </a:solidFill>
              <a:latin typeface="Montserrat Black"/>
              <a:ea typeface="Montserrat Black"/>
              <a:cs typeface="Montserrat Black"/>
              <a:sym typeface="Montserrat Black"/>
            </a:endParaRPr>
          </a:p>
        </p:txBody>
      </p:sp>
      <p:sp>
        <p:nvSpPr>
          <p:cNvPr id="1643" name="Google Shape;1643;p300"/>
          <p:cNvSpPr txBox="1"/>
          <p:nvPr/>
        </p:nvSpPr>
        <p:spPr>
          <a:xfrm>
            <a:off x="394600" y="4620050"/>
            <a:ext cx="2601300" cy="2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9CC9C"/>
                </a:solidFill>
                <a:latin typeface="Montserrat Black"/>
                <a:ea typeface="Montserrat Black"/>
                <a:cs typeface="Montserrat Black"/>
                <a:sym typeface="Montserrat Black"/>
              </a:rPr>
              <a:t>FIRSTHOMEIQ.COM</a:t>
            </a:r>
            <a:endParaRPr sz="1200">
              <a:solidFill>
                <a:srgbClr val="39CC9C"/>
              </a:solidFill>
              <a:latin typeface="Montserrat Black"/>
              <a:ea typeface="Montserrat Black"/>
              <a:cs typeface="Montserrat Black"/>
              <a:sym typeface="Montserrat Black"/>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47" name="Shape 1647"/>
        <p:cNvGrpSpPr/>
        <p:nvPr/>
      </p:nvGrpSpPr>
      <p:grpSpPr>
        <a:xfrm>
          <a:off x="0" y="0"/>
          <a:ext cx="0" cy="0"/>
          <a:chOff x="0" y="0"/>
          <a:chExt cx="0" cy="0"/>
        </a:xfrm>
      </p:grpSpPr>
      <p:sp>
        <p:nvSpPr>
          <p:cNvPr id="1648" name="Google Shape;1648;p301"/>
          <p:cNvSpPr txBox="1"/>
          <p:nvPr/>
        </p:nvSpPr>
        <p:spPr>
          <a:xfrm>
            <a:off x="414250" y="219950"/>
            <a:ext cx="5423700" cy="7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16373"/>
                </a:solidFill>
                <a:latin typeface="Montserrat Black"/>
                <a:ea typeface="Montserrat Black"/>
                <a:cs typeface="Montserrat Black"/>
                <a:sym typeface="Montserrat Black"/>
              </a:rPr>
              <a:t>HELP US REACH</a:t>
            </a:r>
            <a:endParaRPr sz="2000">
              <a:solidFill>
                <a:srgbClr val="016373"/>
              </a:solidFill>
              <a:latin typeface="Montserrat Black"/>
              <a:ea typeface="Montserrat Black"/>
              <a:cs typeface="Montserrat Black"/>
              <a:sym typeface="Montserrat Black"/>
            </a:endParaRPr>
          </a:p>
        </p:txBody>
      </p:sp>
      <p:sp>
        <p:nvSpPr>
          <p:cNvPr id="1649" name="Google Shape;1649;p301"/>
          <p:cNvSpPr txBox="1"/>
          <p:nvPr/>
        </p:nvSpPr>
        <p:spPr>
          <a:xfrm>
            <a:off x="1530288" y="2616350"/>
            <a:ext cx="2544900" cy="135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16373"/>
                </a:solidFill>
                <a:latin typeface="Montserrat SemiBold"/>
                <a:ea typeface="Montserrat SemiBold"/>
                <a:cs typeface="Montserrat SemiBold"/>
                <a:sym typeface="Montserrat SemiBold"/>
              </a:rPr>
              <a:t>Gamified, AI-powered education and personalization by education level and language preference</a:t>
            </a:r>
            <a:endParaRPr>
              <a:solidFill>
                <a:srgbClr val="016373"/>
              </a:solidFill>
              <a:latin typeface="Montserrat SemiBold"/>
              <a:ea typeface="Montserrat SemiBold"/>
              <a:cs typeface="Montserrat SemiBold"/>
              <a:sym typeface="Montserrat SemiBold"/>
            </a:endParaRPr>
          </a:p>
          <a:p>
            <a:pPr indent="0" lvl="0" marL="0" rtl="0" algn="ctr">
              <a:spcBef>
                <a:spcPts val="0"/>
              </a:spcBef>
              <a:spcAft>
                <a:spcPts val="0"/>
              </a:spcAft>
              <a:buNone/>
            </a:pPr>
            <a:r>
              <a:t/>
            </a:r>
            <a:endParaRPr>
              <a:solidFill>
                <a:srgbClr val="016373"/>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
                <a:solidFill>
                  <a:srgbClr val="016373"/>
                </a:solidFill>
                <a:latin typeface="Montserrat SemiBold"/>
                <a:ea typeface="Montserrat SemiBold"/>
                <a:cs typeface="Montserrat SemiBold"/>
                <a:sym typeface="Montserrat SemiBold"/>
              </a:rPr>
              <a:t>Engaging, professional video production &amp; content support team</a:t>
            </a:r>
            <a:endParaRPr>
              <a:solidFill>
                <a:srgbClr val="016373"/>
              </a:solidFill>
              <a:latin typeface="Montserrat SemiBold"/>
              <a:ea typeface="Montserrat SemiBold"/>
              <a:cs typeface="Montserrat SemiBold"/>
              <a:sym typeface="Montserrat SemiBold"/>
            </a:endParaRPr>
          </a:p>
        </p:txBody>
      </p:sp>
      <p:sp>
        <p:nvSpPr>
          <p:cNvPr id="1650" name="Google Shape;1650;p301"/>
          <p:cNvSpPr txBox="1"/>
          <p:nvPr/>
        </p:nvSpPr>
        <p:spPr>
          <a:xfrm>
            <a:off x="5277056" y="2616350"/>
            <a:ext cx="2363400" cy="135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16373"/>
                </a:solidFill>
                <a:latin typeface="Montserrat SemiBold"/>
                <a:ea typeface="Montserrat SemiBold"/>
                <a:cs typeface="Montserrat SemiBold"/>
                <a:sym typeface="Montserrat SemiBold"/>
              </a:rPr>
              <a:t>School and partner implementation team, working on adoption and volunteer coordination</a:t>
            </a:r>
            <a:endParaRPr>
              <a:solidFill>
                <a:srgbClr val="016373"/>
              </a:solidFill>
              <a:latin typeface="Montserrat SemiBold"/>
              <a:ea typeface="Montserrat SemiBold"/>
              <a:cs typeface="Montserrat SemiBold"/>
              <a:sym typeface="Montserrat SemiBold"/>
            </a:endParaRPr>
          </a:p>
          <a:p>
            <a:pPr indent="0" lvl="0" marL="0" rtl="0" algn="ctr">
              <a:spcBef>
                <a:spcPts val="0"/>
              </a:spcBef>
              <a:spcAft>
                <a:spcPts val="0"/>
              </a:spcAft>
              <a:buNone/>
            </a:pPr>
            <a:r>
              <a:t/>
            </a:r>
            <a:endParaRPr>
              <a:solidFill>
                <a:srgbClr val="016373"/>
              </a:solidFill>
              <a:latin typeface="Montserrat SemiBold"/>
              <a:ea typeface="Montserrat SemiBold"/>
              <a:cs typeface="Montserrat SemiBold"/>
              <a:sym typeface="Montserrat SemiBold"/>
            </a:endParaRPr>
          </a:p>
          <a:p>
            <a:pPr indent="0" lvl="0" marL="0" rtl="0" algn="ctr">
              <a:spcBef>
                <a:spcPts val="0"/>
              </a:spcBef>
              <a:spcAft>
                <a:spcPts val="0"/>
              </a:spcAft>
              <a:buNone/>
            </a:pPr>
            <a:r>
              <a:rPr lang="en">
                <a:solidFill>
                  <a:srgbClr val="016373"/>
                </a:solidFill>
                <a:latin typeface="Montserrat SemiBold"/>
                <a:ea typeface="Montserrat SemiBold"/>
                <a:cs typeface="Montserrat SemiBold"/>
                <a:sym typeface="Montserrat SemiBold"/>
              </a:rPr>
              <a:t>Physical games with discussion to improve classroom experience</a:t>
            </a:r>
            <a:endParaRPr>
              <a:solidFill>
                <a:srgbClr val="016373"/>
              </a:solidFill>
              <a:latin typeface="Montserrat SemiBold"/>
              <a:ea typeface="Montserrat SemiBold"/>
              <a:cs typeface="Montserrat SemiBold"/>
              <a:sym typeface="Montserrat SemiBold"/>
            </a:endParaRPr>
          </a:p>
        </p:txBody>
      </p:sp>
      <p:sp>
        <p:nvSpPr>
          <p:cNvPr id="1651" name="Google Shape;1651;p301"/>
          <p:cNvSpPr txBox="1"/>
          <p:nvPr/>
        </p:nvSpPr>
        <p:spPr>
          <a:xfrm>
            <a:off x="411350" y="494350"/>
            <a:ext cx="8484900" cy="6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016373"/>
                </a:solidFill>
                <a:latin typeface="Montserrat Black"/>
                <a:ea typeface="Montserrat Black"/>
                <a:cs typeface="Montserrat Black"/>
                <a:sym typeface="Montserrat Black"/>
              </a:rPr>
              <a:t>5 million gen z before 25</a:t>
            </a:r>
            <a:endParaRPr sz="4800">
              <a:solidFill>
                <a:srgbClr val="016373"/>
              </a:solidFill>
              <a:latin typeface="Montserrat Black"/>
              <a:ea typeface="Montserrat Black"/>
              <a:cs typeface="Montserrat Black"/>
              <a:sym typeface="Montserrat Black"/>
            </a:endParaRPr>
          </a:p>
        </p:txBody>
      </p:sp>
      <p:pic>
        <p:nvPicPr>
          <p:cNvPr id="1652" name="Google Shape;1652;p301"/>
          <p:cNvPicPr preferRelativeResize="0"/>
          <p:nvPr/>
        </p:nvPicPr>
        <p:blipFill>
          <a:blip r:embed="rId4">
            <a:alphaModFix/>
          </a:blip>
          <a:stretch>
            <a:fillRect/>
          </a:stretch>
        </p:blipFill>
        <p:spPr>
          <a:xfrm>
            <a:off x="1073840" y="2506740"/>
            <a:ext cx="593400" cy="593400"/>
          </a:xfrm>
          <a:prstGeom prst="rect">
            <a:avLst/>
          </a:prstGeom>
          <a:noFill/>
          <a:ln>
            <a:noFill/>
          </a:ln>
        </p:spPr>
      </p:pic>
      <p:pic>
        <p:nvPicPr>
          <p:cNvPr id="1653" name="Google Shape;1653;p301"/>
          <p:cNvPicPr preferRelativeResize="0"/>
          <p:nvPr/>
        </p:nvPicPr>
        <p:blipFill>
          <a:blip r:embed="rId4">
            <a:alphaModFix/>
          </a:blip>
          <a:stretch>
            <a:fillRect/>
          </a:stretch>
        </p:blipFill>
        <p:spPr>
          <a:xfrm>
            <a:off x="1073840" y="3789065"/>
            <a:ext cx="593400" cy="593400"/>
          </a:xfrm>
          <a:prstGeom prst="rect">
            <a:avLst/>
          </a:prstGeom>
          <a:noFill/>
          <a:ln>
            <a:noFill/>
          </a:ln>
        </p:spPr>
      </p:pic>
      <p:pic>
        <p:nvPicPr>
          <p:cNvPr id="1654" name="Google Shape;1654;p301"/>
          <p:cNvPicPr preferRelativeResize="0"/>
          <p:nvPr/>
        </p:nvPicPr>
        <p:blipFill>
          <a:blip r:embed="rId4">
            <a:alphaModFix/>
          </a:blip>
          <a:stretch>
            <a:fillRect/>
          </a:stretch>
        </p:blipFill>
        <p:spPr>
          <a:xfrm>
            <a:off x="4765280" y="2487480"/>
            <a:ext cx="593400" cy="593400"/>
          </a:xfrm>
          <a:prstGeom prst="rect">
            <a:avLst/>
          </a:prstGeom>
          <a:noFill/>
          <a:ln>
            <a:noFill/>
          </a:ln>
        </p:spPr>
      </p:pic>
      <p:pic>
        <p:nvPicPr>
          <p:cNvPr id="1655" name="Google Shape;1655;p301"/>
          <p:cNvPicPr preferRelativeResize="0"/>
          <p:nvPr/>
        </p:nvPicPr>
        <p:blipFill>
          <a:blip r:embed="rId4">
            <a:alphaModFix/>
          </a:blip>
          <a:stretch>
            <a:fillRect/>
          </a:stretch>
        </p:blipFill>
        <p:spPr>
          <a:xfrm>
            <a:off x="4800605" y="3769815"/>
            <a:ext cx="593400" cy="593400"/>
          </a:xfrm>
          <a:prstGeom prst="rect">
            <a:avLst/>
          </a:prstGeom>
          <a:noFill/>
          <a:ln>
            <a:noFill/>
          </a:ln>
        </p:spPr>
      </p:pic>
      <p:sp>
        <p:nvSpPr>
          <p:cNvPr id="1656" name="Google Shape;1656;p301"/>
          <p:cNvSpPr/>
          <p:nvPr/>
        </p:nvSpPr>
        <p:spPr>
          <a:xfrm>
            <a:off x="1094700" y="1577800"/>
            <a:ext cx="3209100" cy="864000"/>
          </a:xfrm>
          <a:prstGeom prst="rect">
            <a:avLst/>
          </a:prstGeom>
          <a:solidFill>
            <a:srgbClr val="016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01"/>
          <p:cNvSpPr/>
          <p:nvPr/>
        </p:nvSpPr>
        <p:spPr>
          <a:xfrm>
            <a:off x="4660075" y="1595150"/>
            <a:ext cx="3209100" cy="864000"/>
          </a:xfrm>
          <a:prstGeom prst="rect">
            <a:avLst/>
          </a:prstGeom>
          <a:solidFill>
            <a:srgbClr val="016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01"/>
          <p:cNvSpPr txBox="1"/>
          <p:nvPr/>
        </p:nvSpPr>
        <p:spPr>
          <a:xfrm>
            <a:off x="1101425" y="1639550"/>
            <a:ext cx="30612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D3EA24"/>
                </a:solidFill>
                <a:latin typeface="Montserrat Black"/>
                <a:ea typeface="Montserrat Black"/>
                <a:cs typeface="Montserrat Black"/>
                <a:sym typeface="Montserrat Black"/>
              </a:rPr>
              <a:t>improve digital production</a:t>
            </a:r>
            <a:endParaRPr sz="2000">
              <a:solidFill>
                <a:srgbClr val="D3EA24"/>
              </a:solidFill>
              <a:latin typeface="Montserrat Black"/>
              <a:ea typeface="Montserrat Black"/>
              <a:cs typeface="Montserrat Black"/>
              <a:sym typeface="Montserrat Black"/>
            </a:endParaRPr>
          </a:p>
        </p:txBody>
      </p:sp>
      <p:sp>
        <p:nvSpPr>
          <p:cNvPr id="1659" name="Google Shape;1659;p301"/>
          <p:cNvSpPr txBox="1"/>
          <p:nvPr/>
        </p:nvSpPr>
        <p:spPr>
          <a:xfrm>
            <a:off x="4583875" y="1663100"/>
            <a:ext cx="3366000" cy="74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D3EA24"/>
                </a:solidFill>
                <a:latin typeface="Montserrat Black"/>
                <a:ea typeface="Montserrat Black"/>
                <a:cs typeface="Montserrat Black"/>
                <a:sym typeface="Montserrat Black"/>
              </a:rPr>
              <a:t>enhance live education &amp; outreach</a:t>
            </a:r>
            <a:endParaRPr sz="2000">
              <a:solidFill>
                <a:srgbClr val="D3EA24"/>
              </a:solidFill>
              <a:latin typeface="Montserrat Black"/>
              <a:ea typeface="Montserrat Black"/>
              <a:cs typeface="Montserrat Black"/>
              <a:sym typeface="Montserrat Black"/>
            </a:endParaRPr>
          </a:p>
        </p:txBody>
      </p:sp>
      <p:sp>
        <p:nvSpPr>
          <p:cNvPr id="1660" name="Google Shape;1660;p301"/>
          <p:cNvSpPr txBox="1"/>
          <p:nvPr/>
        </p:nvSpPr>
        <p:spPr>
          <a:xfrm>
            <a:off x="318400" y="4696250"/>
            <a:ext cx="2601300" cy="2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CCF6E6"/>
                </a:solidFill>
                <a:latin typeface="Montserrat Black"/>
                <a:ea typeface="Montserrat Black"/>
                <a:cs typeface="Montserrat Black"/>
                <a:sym typeface="Montserrat Black"/>
              </a:rPr>
              <a:t>FIRSTHOMEIQ.COM</a:t>
            </a:r>
            <a:endParaRPr sz="1200">
              <a:solidFill>
                <a:srgbClr val="CCF6E6"/>
              </a:solidFill>
              <a:latin typeface="Montserrat Black"/>
              <a:ea typeface="Montserrat Black"/>
              <a:cs typeface="Montserrat Black"/>
              <a:sym typeface="Montserrat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2EF"/>
        </a:solidFill>
      </p:bgPr>
    </p:bg>
    <p:spTree>
      <p:nvGrpSpPr>
        <p:cNvPr id="1024" name="Shape 1024"/>
        <p:cNvGrpSpPr/>
        <p:nvPr/>
      </p:nvGrpSpPr>
      <p:grpSpPr>
        <a:xfrm>
          <a:off x="0" y="0"/>
          <a:ext cx="0" cy="0"/>
          <a:chOff x="0" y="0"/>
          <a:chExt cx="0" cy="0"/>
        </a:xfrm>
      </p:grpSpPr>
      <p:pic>
        <p:nvPicPr>
          <p:cNvPr id="1025" name="Google Shape;1025;p266"/>
          <p:cNvPicPr preferRelativeResize="0"/>
          <p:nvPr/>
        </p:nvPicPr>
        <p:blipFill>
          <a:blip r:embed="rId3">
            <a:alphaModFix/>
          </a:blip>
          <a:stretch>
            <a:fillRect/>
          </a:stretch>
        </p:blipFill>
        <p:spPr>
          <a:xfrm>
            <a:off x="0" y="0"/>
            <a:ext cx="9144000" cy="5143524"/>
          </a:xfrm>
          <a:prstGeom prst="rect">
            <a:avLst/>
          </a:prstGeom>
          <a:noFill/>
          <a:ln>
            <a:noFill/>
          </a:ln>
        </p:spPr>
      </p:pic>
      <p:sp>
        <p:nvSpPr>
          <p:cNvPr id="1026" name="Google Shape;1026;p266"/>
          <p:cNvSpPr txBox="1"/>
          <p:nvPr>
            <p:ph type="title"/>
          </p:nvPr>
        </p:nvSpPr>
        <p:spPr>
          <a:xfrm>
            <a:off x="3914249" y="224625"/>
            <a:ext cx="487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4000"/>
                </a:solidFill>
              </a:rPr>
              <a:t>Women’s Wealth &amp; Power in the U.S.</a:t>
            </a:r>
            <a:endParaRPr/>
          </a:p>
        </p:txBody>
      </p:sp>
      <p:sp>
        <p:nvSpPr>
          <p:cNvPr id="1027" name="Google Shape;1027;p266"/>
          <p:cNvSpPr txBox="1"/>
          <p:nvPr>
            <p:ph idx="1" type="body"/>
          </p:nvPr>
        </p:nvSpPr>
        <p:spPr>
          <a:xfrm>
            <a:off x="4288595" y="1675070"/>
            <a:ext cx="47490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150">
                <a:solidFill>
                  <a:srgbClr val="3E3E3E"/>
                </a:solidFill>
                <a:latin typeface="Montserrat"/>
                <a:ea typeface="Montserrat"/>
                <a:cs typeface="Montserrat"/>
                <a:sym typeface="Montserrat"/>
              </a:rPr>
              <a:t>Education</a:t>
            </a:r>
            <a:r>
              <a:rPr lang="en" sz="1150">
                <a:solidFill>
                  <a:srgbClr val="3E3E3E"/>
                </a:solidFill>
                <a:latin typeface="Montserrat"/>
                <a:ea typeface="Montserrat"/>
                <a:cs typeface="Montserrat"/>
                <a:sym typeface="Montserrat"/>
              </a:rPr>
              <a:t>: Female vs. male heads of household are equally educated today, and that education correlates with higher rates of homeownership (</a:t>
            </a:r>
            <a:r>
              <a:rPr lang="en" sz="1150" u="sng">
                <a:solidFill>
                  <a:srgbClr val="3E3E3E"/>
                </a:solidFill>
                <a:latin typeface="Montserrat"/>
                <a:ea typeface="Montserrat"/>
                <a:cs typeface="Montserrat"/>
                <a:sym typeface="Montserrat"/>
                <a:hlinkClick r:id="rId4">
                  <a:extLst>
                    <a:ext uri="{A12FA001-AC4F-418D-AE19-62706E023703}">
                      <ahyp:hlinkClr val="tx"/>
                    </a:ext>
                  </a:extLst>
                </a:hlinkClick>
              </a:rPr>
              <a:t>Urban Institute</a:t>
            </a:r>
            <a:r>
              <a:rPr lang="en" sz="1150">
                <a:solidFill>
                  <a:srgbClr val="3E3E3E"/>
                </a:solidFill>
                <a:latin typeface="Montserrat"/>
                <a:ea typeface="Montserrat"/>
                <a:cs typeface="Montserrat"/>
                <a:sym typeface="Montserrat"/>
              </a:rPr>
              <a:t>) </a:t>
            </a:r>
            <a:endParaRPr sz="750">
              <a:solidFill>
                <a:srgbClr val="3E3E3E"/>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750">
              <a:solidFill>
                <a:srgbClr val="3E3E3E"/>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1150">
                <a:solidFill>
                  <a:srgbClr val="3E3E3E"/>
                </a:solidFill>
                <a:latin typeface="Montserrat"/>
                <a:ea typeface="Montserrat"/>
                <a:cs typeface="Montserrat"/>
                <a:sym typeface="Montserrat"/>
              </a:rPr>
              <a:t>Purchasing Power</a:t>
            </a:r>
            <a:r>
              <a:rPr lang="en" sz="1150">
                <a:solidFill>
                  <a:srgbClr val="3E3E3E"/>
                </a:solidFill>
                <a:latin typeface="Montserrat"/>
                <a:ea typeface="Montserrat"/>
                <a:cs typeface="Montserrat"/>
                <a:sym typeface="Montserrat"/>
              </a:rPr>
              <a:t>: Women control a third of US household financial assets. (</a:t>
            </a:r>
            <a:r>
              <a:rPr lang="en" sz="1150" u="sng">
                <a:solidFill>
                  <a:srgbClr val="333333"/>
                </a:solidFill>
                <a:latin typeface="Montserrat"/>
                <a:ea typeface="Montserrat"/>
                <a:cs typeface="Montserrat"/>
                <a:sym typeface="Montserrat"/>
                <a:hlinkClick r:id="rId5">
                  <a:extLst>
                    <a:ext uri="{A12FA001-AC4F-418D-AE19-62706E023703}">
                      <ahyp:hlinkClr val="tx"/>
                    </a:ext>
                  </a:extLst>
                </a:hlinkClick>
              </a:rPr>
              <a:t>McKinsey</a:t>
            </a:r>
            <a:r>
              <a:rPr lang="en" sz="1150">
                <a:solidFill>
                  <a:srgbClr val="3E3E3E"/>
                </a:solidFill>
                <a:latin typeface="Montserrat"/>
                <a:ea typeface="Montserrat"/>
                <a:cs typeface="Montserrat"/>
                <a:sym typeface="Montserrat"/>
              </a:rPr>
              <a:t>)</a:t>
            </a:r>
            <a:endParaRPr sz="750">
              <a:solidFill>
                <a:srgbClr val="3E3E3E"/>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750">
              <a:solidFill>
                <a:srgbClr val="3E3E3E"/>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1150">
                <a:solidFill>
                  <a:srgbClr val="3E3E3E"/>
                </a:solidFill>
                <a:latin typeface="Montserrat"/>
                <a:ea typeface="Montserrat"/>
                <a:cs typeface="Montserrat"/>
                <a:sym typeface="Montserrat"/>
              </a:rPr>
              <a:t>Head of Household</a:t>
            </a:r>
            <a:r>
              <a:rPr lang="en" sz="1150">
                <a:solidFill>
                  <a:srgbClr val="3E3E3E"/>
                </a:solidFill>
                <a:latin typeface="Montserrat"/>
                <a:ea typeface="Montserrat"/>
                <a:cs typeface="Montserrat"/>
                <a:sym typeface="Montserrat"/>
              </a:rPr>
              <a:t>: Among married households, the share of women heads of household increased 24.3 percentage points, from 21.8 percent in 1990 to 46.1 percent in 2019. (</a:t>
            </a:r>
            <a:r>
              <a:rPr lang="en" sz="1150" u="sng">
                <a:solidFill>
                  <a:srgbClr val="3E3E3E"/>
                </a:solidFill>
                <a:latin typeface="Montserrat"/>
                <a:ea typeface="Montserrat"/>
                <a:cs typeface="Montserrat"/>
                <a:sym typeface="Montserrat"/>
                <a:hlinkClick r:id="rId6">
                  <a:extLst>
                    <a:ext uri="{A12FA001-AC4F-418D-AE19-62706E023703}">
                      <ahyp:hlinkClr val="tx"/>
                    </a:ext>
                  </a:extLst>
                </a:hlinkClick>
              </a:rPr>
              <a:t>Urban Institute</a:t>
            </a:r>
            <a:r>
              <a:rPr lang="en" sz="1150">
                <a:solidFill>
                  <a:srgbClr val="3E3E3E"/>
                </a:solidFill>
                <a:latin typeface="Montserrat"/>
                <a:ea typeface="Montserrat"/>
                <a:cs typeface="Montserrat"/>
                <a:sym typeface="Montserrat"/>
              </a:rPr>
              <a:t>)</a:t>
            </a:r>
            <a:endParaRPr sz="750">
              <a:solidFill>
                <a:srgbClr val="3E3E3E"/>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750">
              <a:solidFill>
                <a:srgbClr val="3E3E3E"/>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1150">
                <a:solidFill>
                  <a:srgbClr val="3E3E3E"/>
                </a:solidFill>
                <a:latin typeface="Montserrat"/>
                <a:ea typeface="Montserrat"/>
                <a:cs typeface="Montserrat"/>
                <a:sym typeface="Montserrat"/>
              </a:rPr>
              <a:t>Decision-Making</a:t>
            </a:r>
            <a:r>
              <a:rPr lang="en" sz="1150">
                <a:solidFill>
                  <a:srgbClr val="3E3E3E"/>
                </a:solidFill>
                <a:latin typeface="Montserrat"/>
                <a:ea typeface="Montserrat"/>
                <a:cs typeface="Montserrat"/>
                <a:sym typeface="Montserrat"/>
              </a:rPr>
              <a:t>: There has been a 30% increase over the past 5 years in married women making financial decisions. (</a:t>
            </a:r>
            <a:r>
              <a:rPr lang="en" sz="1150" u="sng">
                <a:solidFill>
                  <a:srgbClr val="333333"/>
                </a:solidFill>
                <a:latin typeface="Montserrat"/>
                <a:ea typeface="Montserrat"/>
                <a:cs typeface="Montserrat"/>
                <a:sym typeface="Montserrat"/>
                <a:hlinkClick r:id="rId7">
                  <a:extLst>
                    <a:ext uri="{A12FA001-AC4F-418D-AE19-62706E023703}">
                      <ahyp:hlinkClr val="tx"/>
                    </a:ext>
                  </a:extLst>
                </a:hlinkClick>
              </a:rPr>
              <a:t>McKinsey</a:t>
            </a:r>
            <a:r>
              <a:rPr lang="en" sz="1150">
                <a:solidFill>
                  <a:srgbClr val="3E3E3E"/>
                </a:solidFill>
                <a:latin typeface="Montserrat"/>
                <a:ea typeface="Montserrat"/>
                <a:cs typeface="Montserrat"/>
                <a:sym typeface="Montserrat"/>
              </a:rPr>
              <a:t>)</a:t>
            </a:r>
            <a:endParaRPr sz="1150">
              <a:solidFill>
                <a:srgbClr val="3E3E3E"/>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1150">
              <a:solidFill>
                <a:srgbClr val="1F1F5B"/>
              </a:solidFill>
              <a:latin typeface="Montserrat"/>
              <a:ea typeface="Montserrat"/>
              <a:cs typeface="Montserrat"/>
              <a:sym typeface="Montserrat"/>
            </a:endParaRPr>
          </a:p>
        </p:txBody>
      </p:sp>
      <p:sp>
        <p:nvSpPr>
          <p:cNvPr id="1028" name="Google Shape;1028;p266"/>
          <p:cNvSpPr/>
          <p:nvPr/>
        </p:nvSpPr>
        <p:spPr>
          <a:xfrm rot="8100000">
            <a:off x="4026652" y="1810956"/>
            <a:ext cx="133219" cy="133219"/>
          </a:xfrm>
          <a:prstGeom prst="rect">
            <a:avLst/>
          </a:prstGeom>
          <a:solidFill>
            <a:srgbClr val="FFC6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66"/>
          <p:cNvSpPr/>
          <p:nvPr/>
        </p:nvSpPr>
        <p:spPr>
          <a:xfrm rot="8100000">
            <a:off x="4026652" y="2513594"/>
            <a:ext cx="133219" cy="133219"/>
          </a:xfrm>
          <a:prstGeom prst="rect">
            <a:avLst/>
          </a:prstGeom>
          <a:solidFill>
            <a:srgbClr val="FFC6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66"/>
          <p:cNvSpPr/>
          <p:nvPr/>
        </p:nvSpPr>
        <p:spPr>
          <a:xfrm rot="8100000">
            <a:off x="4026652" y="3065565"/>
            <a:ext cx="133219" cy="133219"/>
          </a:xfrm>
          <a:prstGeom prst="rect">
            <a:avLst/>
          </a:prstGeom>
          <a:solidFill>
            <a:srgbClr val="FFC6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66"/>
          <p:cNvSpPr/>
          <p:nvPr/>
        </p:nvSpPr>
        <p:spPr>
          <a:xfrm rot="8100000">
            <a:off x="4026640" y="3981417"/>
            <a:ext cx="133219" cy="136613"/>
          </a:xfrm>
          <a:prstGeom prst="rect">
            <a:avLst/>
          </a:prstGeom>
          <a:solidFill>
            <a:srgbClr val="FFC6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6373"/>
        </a:solidFill>
      </p:bgPr>
    </p:bg>
    <p:spTree>
      <p:nvGrpSpPr>
        <p:cNvPr id="1664" name="Shape 1664"/>
        <p:cNvGrpSpPr/>
        <p:nvPr/>
      </p:nvGrpSpPr>
      <p:grpSpPr>
        <a:xfrm>
          <a:off x="0" y="0"/>
          <a:ext cx="0" cy="0"/>
          <a:chOff x="0" y="0"/>
          <a:chExt cx="0" cy="0"/>
        </a:xfrm>
      </p:grpSpPr>
      <p:sp>
        <p:nvSpPr>
          <p:cNvPr id="1665" name="Google Shape;1665;p302"/>
          <p:cNvSpPr txBox="1"/>
          <p:nvPr/>
        </p:nvSpPr>
        <p:spPr>
          <a:xfrm>
            <a:off x="555470" y="490675"/>
            <a:ext cx="4682100" cy="7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39CC9C"/>
                </a:solidFill>
                <a:latin typeface="Montserrat Black"/>
                <a:ea typeface="Montserrat Black"/>
                <a:cs typeface="Montserrat Black"/>
                <a:sym typeface="Montserrat Black"/>
              </a:rPr>
              <a:t>HOW TO GET INVOLVED</a:t>
            </a:r>
            <a:endParaRPr sz="2600">
              <a:solidFill>
                <a:srgbClr val="39CC9C"/>
              </a:solidFill>
              <a:latin typeface="Montserrat Black"/>
              <a:ea typeface="Montserrat Black"/>
              <a:cs typeface="Montserrat Black"/>
              <a:sym typeface="Montserrat Black"/>
            </a:endParaRPr>
          </a:p>
        </p:txBody>
      </p:sp>
      <p:sp>
        <p:nvSpPr>
          <p:cNvPr id="1666" name="Google Shape;1666;p302"/>
          <p:cNvSpPr txBox="1"/>
          <p:nvPr/>
        </p:nvSpPr>
        <p:spPr>
          <a:xfrm>
            <a:off x="555475" y="2670675"/>
            <a:ext cx="4917600" cy="1355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CCF6E6"/>
              </a:buClr>
              <a:buSzPts val="1400"/>
              <a:buFont typeface="Montserrat"/>
              <a:buAutoNum type="arabicPeriod"/>
            </a:pPr>
            <a:r>
              <a:rPr b="1" lang="en">
                <a:solidFill>
                  <a:srgbClr val="CCF6E6"/>
                </a:solidFill>
                <a:latin typeface="Montserrat"/>
                <a:ea typeface="Montserrat"/>
                <a:cs typeface="Montserrat"/>
                <a:sym typeface="Montserrat"/>
              </a:rPr>
              <a:t>Join</a:t>
            </a:r>
            <a:r>
              <a:rPr lang="en">
                <a:solidFill>
                  <a:srgbClr val="CCF6E6"/>
                </a:solidFill>
                <a:latin typeface="Montserrat"/>
                <a:ea typeface="Montserrat"/>
                <a:cs typeface="Montserrat"/>
                <a:sym typeface="Montserrat"/>
              </a:rPr>
              <a:t>. Get notified of our upcoming launch, or sign up for email updates at firsthomeiq.com.</a:t>
            </a:r>
            <a:br>
              <a:rPr lang="en">
                <a:solidFill>
                  <a:srgbClr val="CCF6E6"/>
                </a:solidFill>
                <a:latin typeface="Montserrat"/>
                <a:ea typeface="Montserrat"/>
                <a:cs typeface="Montserrat"/>
                <a:sym typeface="Montserrat"/>
              </a:rPr>
            </a:br>
            <a:endParaRPr>
              <a:solidFill>
                <a:srgbClr val="CCF6E6"/>
              </a:solidFill>
              <a:latin typeface="Montserrat"/>
              <a:ea typeface="Montserrat"/>
              <a:cs typeface="Montserrat"/>
              <a:sym typeface="Montserrat"/>
            </a:endParaRPr>
          </a:p>
          <a:p>
            <a:pPr indent="-317500" lvl="0" marL="457200" rtl="0" algn="l">
              <a:spcBef>
                <a:spcPts val="0"/>
              </a:spcBef>
              <a:spcAft>
                <a:spcPts val="0"/>
              </a:spcAft>
              <a:buClr>
                <a:srgbClr val="CCF6E6"/>
              </a:buClr>
              <a:buSzPts val="1400"/>
              <a:buFont typeface="Montserrat"/>
              <a:buAutoNum type="arabicPeriod"/>
            </a:pPr>
            <a:r>
              <a:rPr b="1" lang="en">
                <a:solidFill>
                  <a:srgbClr val="CCF6E6"/>
                </a:solidFill>
                <a:latin typeface="Montserrat"/>
                <a:ea typeface="Montserrat"/>
                <a:cs typeface="Montserrat"/>
                <a:sym typeface="Montserrat"/>
              </a:rPr>
              <a:t>Donate</a:t>
            </a:r>
            <a:r>
              <a:rPr lang="en">
                <a:solidFill>
                  <a:srgbClr val="CCF6E6"/>
                </a:solidFill>
                <a:latin typeface="Montserrat"/>
                <a:ea typeface="Montserrat"/>
                <a:cs typeface="Montserrat"/>
                <a:sym typeface="Montserrat"/>
              </a:rPr>
              <a:t>. Text “donate” or visit our website for more information.</a:t>
            </a:r>
            <a:br>
              <a:rPr lang="en">
                <a:solidFill>
                  <a:srgbClr val="CCF6E6"/>
                </a:solidFill>
                <a:latin typeface="Montserrat"/>
                <a:ea typeface="Montserrat"/>
                <a:cs typeface="Montserrat"/>
                <a:sym typeface="Montserrat"/>
              </a:rPr>
            </a:br>
            <a:endParaRPr>
              <a:solidFill>
                <a:srgbClr val="CCF6E6"/>
              </a:solidFill>
              <a:latin typeface="Montserrat"/>
              <a:ea typeface="Montserrat"/>
              <a:cs typeface="Montserrat"/>
              <a:sym typeface="Montserrat"/>
            </a:endParaRPr>
          </a:p>
          <a:p>
            <a:pPr indent="-317500" lvl="0" marL="457200" rtl="0" algn="l">
              <a:spcBef>
                <a:spcPts val="0"/>
              </a:spcBef>
              <a:spcAft>
                <a:spcPts val="0"/>
              </a:spcAft>
              <a:buClr>
                <a:srgbClr val="CCF6E6"/>
              </a:buClr>
              <a:buSzPts val="1400"/>
              <a:buFont typeface="Montserrat"/>
              <a:buAutoNum type="arabicPeriod"/>
            </a:pPr>
            <a:r>
              <a:rPr b="1" lang="en">
                <a:solidFill>
                  <a:srgbClr val="CCF6E6"/>
                </a:solidFill>
                <a:latin typeface="Montserrat"/>
                <a:ea typeface="Montserrat"/>
                <a:cs typeface="Montserrat"/>
                <a:sym typeface="Montserrat"/>
              </a:rPr>
              <a:t>Volunteer</a:t>
            </a:r>
            <a:r>
              <a:rPr lang="en">
                <a:solidFill>
                  <a:srgbClr val="CCF6E6"/>
                </a:solidFill>
                <a:latin typeface="Montserrat"/>
                <a:ea typeface="Montserrat"/>
                <a:cs typeface="Montserrat"/>
                <a:sym typeface="Montserrat"/>
              </a:rPr>
              <a:t>. Connect us with your local school or community organization. Text “volunteer” for more information.</a:t>
            </a:r>
            <a:br>
              <a:rPr lang="en">
                <a:solidFill>
                  <a:srgbClr val="CCF6E6"/>
                </a:solidFill>
                <a:latin typeface="Montserrat"/>
                <a:ea typeface="Montserrat"/>
                <a:cs typeface="Montserrat"/>
                <a:sym typeface="Montserrat"/>
              </a:rPr>
            </a:br>
            <a:endParaRPr>
              <a:solidFill>
                <a:srgbClr val="CCF6E6"/>
              </a:solidFill>
              <a:latin typeface="Montserrat"/>
              <a:ea typeface="Montserrat"/>
              <a:cs typeface="Montserrat"/>
              <a:sym typeface="Montserrat"/>
            </a:endParaRPr>
          </a:p>
          <a:p>
            <a:pPr indent="0" lvl="0" marL="0" rtl="0" algn="l">
              <a:spcBef>
                <a:spcPts val="0"/>
              </a:spcBef>
              <a:spcAft>
                <a:spcPts val="0"/>
              </a:spcAft>
              <a:buNone/>
            </a:pPr>
            <a:r>
              <a:t/>
            </a:r>
            <a:endParaRPr>
              <a:solidFill>
                <a:srgbClr val="CCF6E6"/>
              </a:solidFill>
              <a:latin typeface="Montserrat"/>
              <a:ea typeface="Montserrat"/>
              <a:cs typeface="Montserrat"/>
              <a:sym typeface="Montserrat"/>
            </a:endParaRPr>
          </a:p>
          <a:p>
            <a:pPr indent="0" lvl="0" marL="0" rtl="0" algn="l">
              <a:spcBef>
                <a:spcPts val="0"/>
              </a:spcBef>
              <a:spcAft>
                <a:spcPts val="0"/>
              </a:spcAft>
              <a:buNone/>
            </a:pPr>
            <a:r>
              <a:rPr lang="en">
                <a:solidFill>
                  <a:srgbClr val="CCF6E6"/>
                </a:solidFill>
                <a:latin typeface="Montserrat"/>
                <a:ea typeface="Montserrat"/>
                <a:cs typeface="Montserrat"/>
                <a:sym typeface="Montserrat"/>
              </a:rPr>
              <a:t> </a:t>
            </a:r>
            <a:endParaRPr>
              <a:solidFill>
                <a:srgbClr val="CCF6E6"/>
              </a:solidFill>
              <a:latin typeface="Montserrat"/>
              <a:ea typeface="Montserrat"/>
              <a:cs typeface="Montserrat"/>
              <a:sym typeface="Montserrat"/>
            </a:endParaRPr>
          </a:p>
        </p:txBody>
      </p:sp>
      <p:sp>
        <p:nvSpPr>
          <p:cNvPr id="1667" name="Google Shape;1667;p302"/>
          <p:cNvSpPr/>
          <p:nvPr/>
        </p:nvSpPr>
        <p:spPr>
          <a:xfrm>
            <a:off x="677075" y="1275300"/>
            <a:ext cx="2864100" cy="1068000"/>
          </a:xfrm>
          <a:prstGeom prst="rect">
            <a:avLst/>
          </a:prstGeom>
          <a:solidFill>
            <a:srgbClr val="D3EA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302"/>
          <p:cNvSpPr txBox="1"/>
          <p:nvPr/>
        </p:nvSpPr>
        <p:spPr>
          <a:xfrm>
            <a:off x="726400" y="1360450"/>
            <a:ext cx="4128300" cy="7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016373"/>
                </a:solidFill>
                <a:latin typeface="Montserrat Black"/>
                <a:ea typeface="Montserrat Black"/>
                <a:cs typeface="Montserrat Black"/>
                <a:sym typeface="Montserrat Black"/>
              </a:rPr>
              <a:t>Text “join” to 213-277-8356</a:t>
            </a:r>
            <a:endParaRPr sz="2600">
              <a:solidFill>
                <a:srgbClr val="016373"/>
              </a:solidFill>
              <a:latin typeface="Montserrat Black"/>
              <a:ea typeface="Montserrat Black"/>
              <a:cs typeface="Montserrat Black"/>
              <a:sym typeface="Montserrat Black"/>
            </a:endParaRPr>
          </a:p>
        </p:txBody>
      </p:sp>
      <p:pic>
        <p:nvPicPr>
          <p:cNvPr id="1669" name="Google Shape;1669;p302"/>
          <p:cNvPicPr preferRelativeResize="0"/>
          <p:nvPr/>
        </p:nvPicPr>
        <p:blipFill rotWithShape="1">
          <a:blip r:embed="rId3">
            <a:alphaModFix/>
          </a:blip>
          <a:srcRect b="0" l="0" r="0" t="0"/>
          <a:stretch/>
        </p:blipFill>
        <p:spPr>
          <a:xfrm>
            <a:off x="6249875" y="490675"/>
            <a:ext cx="2329750" cy="2329750"/>
          </a:xfrm>
          <a:prstGeom prst="rect">
            <a:avLst/>
          </a:prstGeom>
          <a:noFill/>
          <a:ln>
            <a:noFill/>
          </a:ln>
        </p:spPr>
      </p:pic>
      <p:pic>
        <p:nvPicPr>
          <p:cNvPr id="1670" name="Google Shape;1670;p302"/>
          <p:cNvPicPr preferRelativeResize="0"/>
          <p:nvPr/>
        </p:nvPicPr>
        <p:blipFill>
          <a:blip r:embed="rId4">
            <a:alphaModFix/>
          </a:blip>
          <a:stretch>
            <a:fillRect/>
          </a:stretch>
        </p:blipFill>
        <p:spPr>
          <a:xfrm>
            <a:off x="8014700" y="4014200"/>
            <a:ext cx="1129299" cy="1129299"/>
          </a:xfrm>
          <a:prstGeom prst="rect">
            <a:avLst/>
          </a:prstGeom>
          <a:noFill/>
          <a:ln>
            <a:noFill/>
          </a:ln>
        </p:spPr>
      </p:pic>
      <p:sp>
        <p:nvSpPr>
          <p:cNvPr id="1671" name="Google Shape;1671;p302"/>
          <p:cNvSpPr txBox="1"/>
          <p:nvPr/>
        </p:nvSpPr>
        <p:spPr>
          <a:xfrm>
            <a:off x="6114100" y="2959850"/>
            <a:ext cx="2601300" cy="20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39CC9C"/>
                </a:solidFill>
                <a:latin typeface="Montserrat Black"/>
                <a:ea typeface="Montserrat Black"/>
                <a:cs typeface="Montserrat Black"/>
                <a:sym typeface="Montserrat Black"/>
              </a:rPr>
              <a:t>FIRSTHOMEIQ.COM</a:t>
            </a:r>
            <a:endParaRPr sz="1200">
              <a:solidFill>
                <a:srgbClr val="39CC9C"/>
              </a:solidFill>
              <a:latin typeface="Montserrat Black"/>
              <a:ea typeface="Montserrat Black"/>
              <a:cs typeface="Montserrat Black"/>
              <a:sym typeface="Montserrat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1D5A"/>
        </a:solidFill>
      </p:bgPr>
    </p:bg>
    <p:spTree>
      <p:nvGrpSpPr>
        <p:cNvPr id="1035" name="Shape 1035"/>
        <p:cNvGrpSpPr/>
        <p:nvPr/>
      </p:nvGrpSpPr>
      <p:grpSpPr>
        <a:xfrm>
          <a:off x="0" y="0"/>
          <a:ext cx="0" cy="0"/>
          <a:chOff x="0" y="0"/>
          <a:chExt cx="0" cy="0"/>
        </a:xfrm>
      </p:grpSpPr>
      <p:pic>
        <p:nvPicPr>
          <p:cNvPr id="1036" name="Google Shape;1036;p267"/>
          <p:cNvPicPr preferRelativeResize="0"/>
          <p:nvPr/>
        </p:nvPicPr>
        <p:blipFill>
          <a:blip r:embed="rId3">
            <a:alphaModFix/>
          </a:blip>
          <a:stretch>
            <a:fillRect/>
          </a:stretch>
        </p:blipFill>
        <p:spPr>
          <a:xfrm>
            <a:off x="0" y="0"/>
            <a:ext cx="9144000" cy="5143524"/>
          </a:xfrm>
          <a:prstGeom prst="rect">
            <a:avLst/>
          </a:prstGeom>
          <a:noFill/>
          <a:ln>
            <a:noFill/>
          </a:ln>
        </p:spPr>
      </p:pic>
      <p:sp>
        <p:nvSpPr>
          <p:cNvPr id="1037" name="Google Shape;1037;p267"/>
          <p:cNvSpPr/>
          <p:nvPr/>
        </p:nvSpPr>
        <p:spPr>
          <a:xfrm>
            <a:off x="314325" y="4657725"/>
            <a:ext cx="2843100" cy="433800"/>
          </a:xfrm>
          <a:prstGeom prst="rect">
            <a:avLst/>
          </a:prstGeom>
          <a:solidFill>
            <a:srgbClr val="1E1D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67"/>
          <p:cNvSpPr txBox="1"/>
          <p:nvPr>
            <p:ph type="title"/>
          </p:nvPr>
        </p:nvSpPr>
        <p:spPr>
          <a:xfrm>
            <a:off x="3914238" y="224625"/>
            <a:ext cx="5184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Single Women Homebuyers</a:t>
            </a:r>
            <a:endParaRPr>
              <a:solidFill>
                <a:schemeClr val="lt1"/>
              </a:solidFill>
            </a:endParaRPr>
          </a:p>
          <a:p>
            <a:pPr indent="0" lvl="0" marL="0" rtl="0" algn="l">
              <a:spcBef>
                <a:spcPts val="0"/>
              </a:spcBef>
              <a:spcAft>
                <a:spcPts val="0"/>
              </a:spcAft>
              <a:buNone/>
            </a:pPr>
            <a:r>
              <a:t/>
            </a:r>
            <a:endParaRPr>
              <a:solidFill>
                <a:schemeClr val="lt1"/>
              </a:solidFill>
            </a:endParaRPr>
          </a:p>
        </p:txBody>
      </p:sp>
      <p:sp>
        <p:nvSpPr>
          <p:cNvPr id="1039" name="Google Shape;1039;p267"/>
          <p:cNvSpPr txBox="1"/>
          <p:nvPr>
            <p:ph idx="1" type="body"/>
          </p:nvPr>
        </p:nvSpPr>
        <p:spPr>
          <a:xfrm>
            <a:off x="4288595" y="1675070"/>
            <a:ext cx="47490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150">
                <a:solidFill>
                  <a:schemeClr val="lt1"/>
                </a:solidFill>
                <a:latin typeface="Montserrat"/>
                <a:ea typeface="Montserrat"/>
                <a:cs typeface="Montserrat"/>
                <a:sym typeface="Montserrat"/>
              </a:rPr>
              <a:t>Buying More Homes</a:t>
            </a:r>
            <a:r>
              <a:rPr lang="en" sz="1150">
                <a:solidFill>
                  <a:schemeClr val="lt1"/>
                </a:solidFill>
                <a:latin typeface="Montserrat"/>
                <a:ea typeface="Montserrat"/>
                <a:cs typeface="Montserrat"/>
                <a:sym typeface="Montserrat"/>
              </a:rPr>
              <a:t>: Single women are the second largest cohort of home buyers in the market today, double that of single men (19% vs 9%). (</a:t>
            </a:r>
            <a:r>
              <a:rPr lang="en" sz="1150" u="sng">
                <a:solidFill>
                  <a:schemeClr val="lt1"/>
                </a:solidFill>
                <a:latin typeface="Montserrat"/>
                <a:ea typeface="Montserrat"/>
                <a:cs typeface="Montserrat"/>
                <a:sym typeface="Montserrat"/>
                <a:hlinkClick r:id="rId4">
                  <a:extLst>
                    <a:ext uri="{A12FA001-AC4F-418D-AE19-62706E023703}">
                      <ahyp:hlinkClr val="tx"/>
                    </a:ext>
                  </a:extLst>
                </a:hlinkClick>
              </a:rPr>
              <a:t>NAR</a:t>
            </a:r>
            <a:r>
              <a:rPr lang="en" sz="1150">
                <a:solidFill>
                  <a:schemeClr val="lt1"/>
                </a:solidFill>
                <a:latin typeface="Montserrat"/>
                <a:ea typeface="Montserrat"/>
                <a:cs typeface="Montserrat"/>
                <a:sym typeface="Montserrat"/>
              </a:rPr>
              <a:t>) </a:t>
            </a:r>
            <a:endParaRPr sz="750">
              <a:solidFill>
                <a:schemeClr val="lt1"/>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75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1150">
                <a:solidFill>
                  <a:schemeClr val="lt1"/>
                </a:solidFill>
                <a:latin typeface="Montserrat"/>
                <a:ea typeface="Montserrat"/>
                <a:cs typeface="Montserrat"/>
                <a:sym typeface="Montserrat"/>
              </a:rPr>
              <a:t>Increasingly Head of Household</a:t>
            </a:r>
            <a:r>
              <a:rPr lang="en" sz="1150">
                <a:solidFill>
                  <a:schemeClr val="lt1"/>
                </a:solidFill>
                <a:latin typeface="Montserrat"/>
                <a:ea typeface="Montserrat"/>
                <a:cs typeface="Montserrat"/>
                <a:sym typeface="Montserrat"/>
              </a:rPr>
              <a:t>: From 1990 to 2019, the share of households headed by single women increased from 17.6 percent to 22.6 percent (</a:t>
            </a:r>
            <a:r>
              <a:rPr lang="en" sz="1150" u="sng">
                <a:solidFill>
                  <a:schemeClr val="lt1"/>
                </a:solidFill>
                <a:latin typeface="Montserrat"/>
                <a:ea typeface="Montserrat"/>
                <a:cs typeface="Montserrat"/>
                <a:sym typeface="Montserrat"/>
                <a:hlinkClick r:id="rId5">
                  <a:extLst>
                    <a:ext uri="{A12FA001-AC4F-418D-AE19-62706E023703}">
                      <ahyp:hlinkClr val="tx"/>
                    </a:ext>
                  </a:extLst>
                </a:hlinkClick>
              </a:rPr>
              <a:t>Urban Institute</a:t>
            </a:r>
            <a:r>
              <a:rPr lang="en" sz="1150">
                <a:solidFill>
                  <a:schemeClr val="lt1"/>
                </a:solidFill>
                <a:latin typeface="Montserrat"/>
                <a:ea typeface="Montserrat"/>
                <a:cs typeface="Montserrat"/>
                <a:sym typeface="Montserrat"/>
              </a:rPr>
              <a:t>)</a:t>
            </a:r>
            <a:endParaRPr sz="75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75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1150">
                <a:solidFill>
                  <a:schemeClr val="lt1"/>
                </a:solidFill>
                <a:latin typeface="Montserrat"/>
                <a:ea typeface="Montserrat"/>
                <a:cs typeface="Montserrat"/>
                <a:sym typeface="Montserrat"/>
              </a:rPr>
              <a:t>Not Waiting for Marriage</a:t>
            </a:r>
            <a:r>
              <a:rPr lang="en" sz="1150">
                <a:solidFill>
                  <a:schemeClr val="lt1"/>
                </a:solidFill>
                <a:latin typeface="Montserrat"/>
                <a:ea typeface="Montserrat"/>
                <a:cs typeface="Montserrat"/>
                <a:sym typeface="Montserrat"/>
              </a:rPr>
              <a:t>: 2 in 3 single women (65%) reported that they would rather not wait until they were married to buy homes, regardless of how old they were. (</a:t>
            </a:r>
            <a:r>
              <a:rPr lang="en" sz="1150" u="sng">
                <a:solidFill>
                  <a:schemeClr val="lt1"/>
                </a:solidFill>
                <a:latin typeface="Montserrat"/>
                <a:ea typeface="Montserrat"/>
                <a:cs typeface="Montserrat"/>
                <a:sym typeface="Montserrat"/>
                <a:hlinkClick r:id="rId6">
                  <a:extLst>
                    <a:ext uri="{A12FA001-AC4F-418D-AE19-62706E023703}">
                      <ahyp:hlinkClr val="tx"/>
                    </a:ext>
                  </a:extLst>
                </a:hlinkClick>
              </a:rPr>
              <a:t>Bank of America</a:t>
            </a:r>
            <a:r>
              <a:rPr lang="en" sz="1150">
                <a:solidFill>
                  <a:schemeClr val="lt1"/>
                </a:solidFill>
                <a:latin typeface="Montserrat"/>
                <a:ea typeface="Montserrat"/>
                <a:cs typeface="Montserrat"/>
                <a:sym typeface="Montserrat"/>
              </a:rPr>
              <a:t>)</a:t>
            </a:r>
            <a:endParaRPr sz="75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50">
              <a:solidFill>
                <a:schemeClr val="lt1"/>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1150">
              <a:solidFill>
                <a:schemeClr val="lt1"/>
              </a:solidFill>
              <a:latin typeface="Montserrat"/>
              <a:ea typeface="Montserrat"/>
              <a:cs typeface="Montserrat"/>
              <a:sym typeface="Montserrat"/>
            </a:endParaRPr>
          </a:p>
        </p:txBody>
      </p:sp>
      <p:sp>
        <p:nvSpPr>
          <p:cNvPr id="1040" name="Google Shape;1040;p267"/>
          <p:cNvSpPr/>
          <p:nvPr/>
        </p:nvSpPr>
        <p:spPr>
          <a:xfrm rot="8100000">
            <a:off x="4026652" y="1810956"/>
            <a:ext cx="133219" cy="133219"/>
          </a:xfrm>
          <a:prstGeom prst="rect">
            <a:avLst/>
          </a:prstGeom>
          <a:solidFill>
            <a:srgbClr val="FFC6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67"/>
          <p:cNvSpPr/>
          <p:nvPr/>
        </p:nvSpPr>
        <p:spPr>
          <a:xfrm rot="8100000">
            <a:off x="4026652" y="2510915"/>
            <a:ext cx="133219" cy="133219"/>
          </a:xfrm>
          <a:prstGeom prst="rect">
            <a:avLst/>
          </a:prstGeom>
          <a:solidFill>
            <a:srgbClr val="FFC6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67"/>
          <p:cNvSpPr/>
          <p:nvPr/>
        </p:nvSpPr>
        <p:spPr>
          <a:xfrm rot="8100000">
            <a:off x="4026652" y="3248949"/>
            <a:ext cx="133219" cy="133219"/>
          </a:xfrm>
          <a:prstGeom prst="rect">
            <a:avLst/>
          </a:prstGeom>
          <a:solidFill>
            <a:srgbClr val="FFC6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67"/>
          <p:cNvSpPr txBox="1"/>
          <p:nvPr/>
        </p:nvSpPr>
        <p:spPr>
          <a:xfrm>
            <a:off x="530954" y="4763756"/>
            <a:ext cx="1412100" cy="238500"/>
          </a:xfrm>
          <a:prstGeom prst="rect">
            <a:avLst/>
          </a:prstGeom>
          <a:noFill/>
          <a:ln>
            <a:noFill/>
          </a:ln>
        </p:spPr>
        <p:txBody>
          <a:bodyPr anchorCtr="0" anchor="t" bIns="34275" lIns="34275" spcFirstLastPara="1" rIns="34275" wrap="square" tIns="34275">
            <a:spAutoFit/>
          </a:bodyPr>
          <a:lstStyle/>
          <a:p>
            <a:pPr indent="0" lvl="0" marL="0" rtl="0" algn="l">
              <a:spcBef>
                <a:spcPts val="0"/>
              </a:spcBef>
              <a:spcAft>
                <a:spcPts val="0"/>
              </a:spcAft>
              <a:buNone/>
            </a:pPr>
            <a:r>
              <a:rPr lang="en" sz="1100">
                <a:solidFill>
                  <a:schemeClr val="lt1"/>
                </a:solidFill>
                <a:latin typeface="Anton"/>
                <a:ea typeface="Anton"/>
                <a:cs typeface="Anton"/>
                <a:sym typeface="Anton"/>
              </a:rPr>
              <a:t>Kristin Messerli  </a:t>
            </a:r>
            <a:r>
              <a:rPr lang="en" sz="1100">
                <a:solidFill>
                  <a:schemeClr val="lt1"/>
                </a:solidFill>
                <a:latin typeface="Proxima Nova"/>
                <a:ea typeface="Proxima Nova"/>
                <a:cs typeface="Proxima Nova"/>
                <a:sym typeface="Proxima Nova"/>
              </a:rPr>
              <a:t>|</a:t>
            </a:r>
            <a:endParaRPr sz="1100">
              <a:solidFill>
                <a:schemeClr val="lt1"/>
              </a:solidFill>
              <a:latin typeface="Proxima Nova"/>
              <a:ea typeface="Proxima Nova"/>
              <a:cs typeface="Proxima Nova"/>
              <a:sym typeface="Proxima Nova"/>
            </a:endParaRPr>
          </a:p>
        </p:txBody>
      </p:sp>
      <p:pic>
        <p:nvPicPr>
          <p:cNvPr descr="Google Shape;551;p115" id="1044" name="Google Shape;1044;p267"/>
          <p:cNvPicPr preferRelativeResize="0"/>
          <p:nvPr/>
        </p:nvPicPr>
        <p:blipFill rotWithShape="1">
          <a:blip r:embed="rId7">
            <a:alphaModFix/>
          </a:blip>
          <a:srcRect b="0" l="0" r="0" t="0"/>
          <a:stretch/>
        </p:blipFill>
        <p:spPr>
          <a:xfrm>
            <a:off x="1643016" y="4763754"/>
            <a:ext cx="914698" cy="1665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1F5B"/>
        </a:solidFill>
      </p:bgPr>
    </p:bg>
    <p:spTree>
      <p:nvGrpSpPr>
        <p:cNvPr id="1048" name="Shape 1048"/>
        <p:cNvGrpSpPr/>
        <p:nvPr/>
      </p:nvGrpSpPr>
      <p:grpSpPr>
        <a:xfrm>
          <a:off x="0" y="0"/>
          <a:ext cx="0" cy="0"/>
          <a:chOff x="0" y="0"/>
          <a:chExt cx="0" cy="0"/>
        </a:xfrm>
      </p:grpSpPr>
      <p:sp>
        <p:nvSpPr>
          <p:cNvPr id="1049" name="Google Shape;1049;p268"/>
          <p:cNvSpPr txBox="1"/>
          <p:nvPr>
            <p:ph type="title"/>
          </p:nvPr>
        </p:nvSpPr>
        <p:spPr>
          <a:xfrm>
            <a:off x="457200" y="1857234"/>
            <a:ext cx="8229600" cy="2224200"/>
          </a:xfrm>
          <a:prstGeom prst="rect">
            <a:avLst/>
          </a:prstGeom>
          <a:noFill/>
          <a:ln>
            <a:noFill/>
          </a:ln>
        </p:spPr>
        <p:txBody>
          <a:bodyPr anchorCtr="0" anchor="ctr" bIns="19050" lIns="19050" spcFirstLastPara="1" rIns="19050" wrap="square" tIns="19050">
            <a:normAutofit/>
          </a:bodyPr>
          <a:lstStyle/>
          <a:p>
            <a:pPr indent="0" lvl="0" marL="0" rtl="0" algn="l">
              <a:lnSpc>
                <a:spcPct val="100000"/>
              </a:lnSpc>
              <a:spcBef>
                <a:spcPts val="0"/>
              </a:spcBef>
              <a:spcAft>
                <a:spcPts val="0"/>
              </a:spcAft>
              <a:buClr>
                <a:srgbClr val="FFFFFF"/>
              </a:buClr>
              <a:buSzPts val="5300"/>
              <a:buFont typeface="Arial"/>
              <a:buNone/>
            </a:pPr>
            <a:r>
              <a:rPr lang="en">
                <a:solidFill>
                  <a:srgbClr val="B1F1EF"/>
                </a:solidFill>
                <a:latin typeface="Anton"/>
                <a:ea typeface="Anton"/>
                <a:cs typeface="Anton"/>
                <a:sym typeface="Anton"/>
              </a:rPr>
              <a:t>The not-so-empowered woman</a:t>
            </a:r>
            <a:endParaRPr>
              <a:solidFill>
                <a:srgbClr val="B1F1EF"/>
              </a:solidFill>
              <a:latin typeface="Anton"/>
              <a:ea typeface="Anton"/>
              <a:cs typeface="Anton"/>
              <a:sym typeface="Anton"/>
            </a:endParaRPr>
          </a:p>
        </p:txBody>
      </p:sp>
      <p:sp>
        <p:nvSpPr>
          <p:cNvPr id="1050" name="Google Shape;1050;p268"/>
          <p:cNvSpPr txBox="1"/>
          <p:nvPr/>
        </p:nvSpPr>
        <p:spPr>
          <a:xfrm>
            <a:off x="383001" y="1838172"/>
            <a:ext cx="5870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FDFFFC"/>
              </a:buClr>
              <a:buSzPts val="1400"/>
              <a:buFont typeface="Helvetica Neue"/>
              <a:buNone/>
            </a:pPr>
            <a:r>
              <a:rPr b="1" i="0" lang="en" sz="1400" u="none" cap="none" strike="noStrike">
                <a:solidFill>
                  <a:srgbClr val="B1F1EF"/>
                </a:solidFill>
                <a:latin typeface="Proxima Nova"/>
                <a:ea typeface="Proxima Nova"/>
                <a:cs typeface="Proxima Nova"/>
                <a:sym typeface="Proxima Nova"/>
              </a:rPr>
              <a:t>SECTION </a:t>
            </a:r>
            <a:r>
              <a:rPr b="1" lang="en">
                <a:solidFill>
                  <a:srgbClr val="B1F1EF"/>
                </a:solidFill>
                <a:latin typeface="Proxima Nova"/>
                <a:ea typeface="Proxima Nova"/>
                <a:cs typeface="Proxima Nova"/>
                <a:sym typeface="Proxima Nova"/>
              </a:rPr>
              <a:t>2</a:t>
            </a:r>
            <a:endParaRPr b="0" i="0" sz="500" u="none" cap="none" strike="noStrike">
              <a:solidFill>
                <a:srgbClr val="B1F1EF"/>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F1EF"/>
        </a:solidFill>
      </p:bgPr>
    </p:bg>
    <p:spTree>
      <p:nvGrpSpPr>
        <p:cNvPr id="1054" name="Shape 1054"/>
        <p:cNvGrpSpPr/>
        <p:nvPr/>
      </p:nvGrpSpPr>
      <p:grpSpPr>
        <a:xfrm>
          <a:off x="0" y="0"/>
          <a:ext cx="0" cy="0"/>
          <a:chOff x="0" y="0"/>
          <a:chExt cx="0" cy="0"/>
        </a:xfrm>
      </p:grpSpPr>
      <p:sp>
        <p:nvSpPr>
          <p:cNvPr id="1055" name="Google Shape;1055;p269"/>
          <p:cNvSpPr txBox="1"/>
          <p:nvPr>
            <p:ph type="title"/>
          </p:nvPr>
        </p:nvSpPr>
        <p:spPr>
          <a:xfrm>
            <a:off x="608200" y="678650"/>
            <a:ext cx="3803700" cy="326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300"/>
              <a:buNone/>
            </a:pPr>
            <a:r>
              <a:rPr lang="en" sz="3000">
                <a:solidFill>
                  <a:srgbClr val="1F1F5B"/>
                </a:solidFill>
                <a:latin typeface="Anton"/>
                <a:ea typeface="Anton"/>
                <a:cs typeface="Anton"/>
                <a:sym typeface="Anton"/>
              </a:rPr>
              <a:t>3 E’s of </a:t>
            </a:r>
            <a:r>
              <a:rPr lang="en" sz="3000" u="sng">
                <a:solidFill>
                  <a:srgbClr val="1F1F5B"/>
                </a:solidFill>
                <a:latin typeface="Anton"/>
                <a:ea typeface="Anton"/>
                <a:cs typeface="Anton"/>
                <a:sym typeface="Anton"/>
              </a:rPr>
              <a:t>yesterday’s</a:t>
            </a:r>
            <a:r>
              <a:rPr lang="en" sz="4800">
                <a:solidFill>
                  <a:srgbClr val="1F1F5B"/>
                </a:solidFill>
                <a:latin typeface="Anton"/>
                <a:ea typeface="Anton"/>
                <a:cs typeface="Anton"/>
                <a:sym typeface="Anton"/>
              </a:rPr>
              <a:t> </a:t>
            </a:r>
            <a:r>
              <a:rPr lang="en" sz="4800">
                <a:solidFill>
                  <a:schemeClr val="lt1"/>
                </a:solidFill>
                <a:highlight>
                  <a:srgbClr val="5D58C5"/>
                </a:highlight>
                <a:latin typeface="Anton"/>
                <a:ea typeface="Anton"/>
                <a:cs typeface="Anton"/>
                <a:sym typeface="Anton"/>
              </a:rPr>
              <a:t>Customer</a:t>
            </a:r>
            <a:r>
              <a:rPr lang="en" sz="4800">
                <a:solidFill>
                  <a:srgbClr val="1F1F5B"/>
                </a:solidFill>
                <a:highlight>
                  <a:srgbClr val="5D58C5"/>
                </a:highlight>
                <a:latin typeface="Anton"/>
                <a:ea typeface="Anton"/>
                <a:cs typeface="Anton"/>
                <a:sym typeface="Anton"/>
              </a:rPr>
              <a:t> </a:t>
            </a:r>
            <a:r>
              <a:rPr lang="en" sz="4800">
                <a:solidFill>
                  <a:schemeClr val="lt1"/>
                </a:solidFill>
                <a:highlight>
                  <a:srgbClr val="5C57C5"/>
                </a:highlight>
                <a:latin typeface="Anton"/>
                <a:ea typeface="Anton"/>
                <a:cs typeface="Anton"/>
                <a:sym typeface="Anton"/>
              </a:rPr>
              <a:t>Empowerment</a:t>
            </a:r>
            <a:endParaRPr sz="4800">
              <a:solidFill>
                <a:schemeClr val="lt1"/>
              </a:solidFill>
              <a:highlight>
                <a:srgbClr val="5C57C5"/>
              </a:highlight>
              <a:latin typeface="Anton"/>
              <a:ea typeface="Anton"/>
              <a:cs typeface="Anton"/>
              <a:sym typeface="Anton"/>
            </a:endParaRPr>
          </a:p>
        </p:txBody>
      </p:sp>
      <p:pic>
        <p:nvPicPr>
          <p:cNvPr id="1056" name="Google Shape;1056;p269"/>
          <p:cNvPicPr preferRelativeResize="0"/>
          <p:nvPr/>
        </p:nvPicPr>
        <p:blipFill rotWithShape="1">
          <a:blip r:embed="rId3">
            <a:alphaModFix/>
          </a:blip>
          <a:srcRect b="0" l="0" r="0" t="0"/>
          <a:stretch/>
        </p:blipFill>
        <p:spPr>
          <a:xfrm>
            <a:off x="3793625" y="457200"/>
            <a:ext cx="5143500" cy="5143500"/>
          </a:xfrm>
          <a:prstGeom prst="rect">
            <a:avLst/>
          </a:prstGeom>
          <a:noFill/>
          <a:ln>
            <a:noFill/>
          </a:ln>
        </p:spPr>
      </p:pic>
      <p:sp>
        <p:nvSpPr>
          <p:cNvPr id="1057" name="Google Shape;1057;p269"/>
          <p:cNvSpPr txBox="1"/>
          <p:nvPr/>
        </p:nvSpPr>
        <p:spPr>
          <a:xfrm>
            <a:off x="5265650" y="4075700"/>
            <a:ext cx="2232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nton"/>
                <a:ea typeface="Anton"/>
                <a:cs typeface="Anton"/>
                <a:sym typeface="Anton"/>
              </a:rPr>
              <a:t>economy</a:t>
            </a:r>
            <a:endParaRPr b="0" i="0" sz="1800" u="none" cap="none" strike="noStrike">
              <a:solidFill>
                <a:schemeClr val="lt1"/>
              </a:solidFill>
              <a:latin typeface="Anton"/>
              <a:ea typeface="Anton"/>
              <a:cs typeface="Anton"/>
              <a:sym typeface="Anton"/>
            </a:endParaRPr>
          </a:p>
        </p:txBody>
      </p:sp>
      <p:sp>
        <p:nvSpPr>
          <p:cNvPr id="1058" name="Google Shape;1058;p269"/>
          <p:cNvSpPr txBox="1"/>
          <p:nvPr/>
        </p:nvSpPr>
        <p:spPr>
          <a:xfrm>
            <a:off x="5265650" y="3183288"/>
            <a:ext cx="2232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nton"/>
                <a:ea typeface="Anton"/>
                <a:cs typeface="Anton"/>
                <a:sym typeface="Anton"/>
              </a:rPr>
              <a:t>establishment</a:t>
            </a:r>
            <a:endParaRPr b="0" i="0" sz="1800" u="none" cap="none" strike="noStrike">
              <a:solidFill>
                <a:schemeClr val="lt1"/>
              </a:solidFill>
              <a:latin typeface="Anton"/>
              <a:ea typeface="Anton"/>
              <a:cs typeface="Anton"/>
              <a:sym typeface="Anton"/>
            </a:endParaRPr>
          </a:p>
        </p:txBody>
      </p:sp>
      <p:sp>
        <p:nvSpPr>
          <p:cNvPr id="1059" name="Google Shape;1059;p269"/>
          <p:cNvSpPr txBox="1"/>
          <p:nvPr/>
        </p:nvSpPr>
        <p:spPr>
          <a:xfrm>
            <a:off x="5257241" y="2315400"/>
            <a:ext cx="2232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1E1D5A"/>
                </a:solidFill>
                <a:latin typeface="Anton"/>
                <a:ea typeface="Anton"/>
                <a:cs typeface="Anton"/>
                <a:sym typeface="Anton"/>
              </a:rPr>
              <a:t>experts</a:t>
            </a:r>
            <a:endParaRPr b="0" i="0" sz="1800" u="none" cap="none" strike="noStrike">
              <a:solidFill>
                <a:srgbClr val="1E1D5A"/>
              </a:solidFill>
              <a:latin typeface="Anton"/>
              <a:ea typeface="Anton"/>
              <a:cs typeface="Anton"/>
              <a:sym typeface="Anton"/>
            </a:endParaRPr>
          </a:p>
        </p:txBody>
      </p:sp>
      <p:pic>
        <p:nvPicPr>
          <p:cNvPr id="1060" name="Google Shape;1060;p269"/>
          <p:cNvPicPr preferRelativeResize="0"/>
          <p:nvPr/>
        </p:nvPicPr>
        <p:blipFill rotWithShape="1">
          <a:blip r:embed="rId4">
            <a:alphaModFix/>
          </a:blip>
          <a:srcRect b="0" l="0" r="0" t="0"/>
          <a:stretch/>
        </p:blipFill>
        <p:spPr>
          <a:xfrm>
            <a:off x="5968825" y="315888"/>
            <a:ext cx="682250" cy="1364474"/>
          </a:xfrm>
          <a:prstGeom prst="rect">
            <a:avLst/>
          </a:prstGeom>
          <a:noFill/>
          <a:ln>
            <a:noFill/>
          </a:ln>
        </p:spPr>
      </p:pic>
      <p:grpSp>
        <p:nvGrpSpPr>
          <p:cNvPr id="1061" name="Google Shape;1061;p269"/>
          <p:cNvGrpSpPr/>
          <p:nvPr/>
        </p:nvGrpSpPr>
        <p:grpSpPr>
          <a:xfrm>
            <a:off x="151028" y="4384150"/>
            <a:ext cx="3765900" cy="646500"/>
            <a:chOff x="603078" y="12703350"/>
            <a:chExt cx="3765900" cy="646500"/>
          </a:xfrm>
        </p:grpSpPr>
        <p:sp>
          <p:nvSpPr>
            <p:cNvPr id="1062" name="Google Shape;1062;p269"/>
            <p:cNvSpPr txBox="1"/>
            <p:nvPr/>
          </p:nvSpPr>
          <p:spPr>
            <a:xfrm>
              <a:off x="603078" y="12703350"/>
              <a:ext cx="3765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1F1F5B"/>
                  </a:solidFill>
                  <a:latin typeface="Anton"/>
                  <a:ea typeface="Anton"/>
                  <a:cs typeface="Anton"/>
                  <a:sym typeface="Anton"/>
                </a:rPr>
                <a:t>Kristin Messerli</a:t>
              </a:r>
              <a:r>
                <a:rPr lang="en" sz="3000">
                  <a:solidFill>
                    <a:srgbClr val="1F1F5B"/>
                  </a:solidFill>
                  <a:latin typeface="Anton"/>
                  <a:ea typeface="Anton"/>
                  <a:cs typeface="Anton"/>
                  <a:sym typeface="Anton"/>
                </a:rPr>
                <a:t> </a:t>
              </a:r>
              <a:r>
                <a:rPr lang="en" sz="1100">
                  <a:solidFill>
                    <a:srgbClr val="1E1D5A"/>
                  </a:solidFill>
                  <a:latin typeface="Anton"/>
                  <a:ea typeface="Anton"/>
                  <a:cs typeface="Anton"/>
                  <a:sym typeface="Anton"/>
                </a:rPr>
                <a:t> | </a:t>
              </a:r>
              <a:r>
                <a:rPr lang="en" sz="3000">
                  <a:solidFill>
                    <a:srgbClr val="1F1F5B"/>
                  </a:solidFill>
                  <a:latin typeface="Anton"/>
                  <a:ea typeface="Anton"/>
                  <a:cs typeface="Anton"/>
                  <a:sym typeface="Anton"/>
                </a:rPr>
                <a:t> </a:t>
              </a:r>
              <a:endParaRPr sz="3000">
                <a:solidFill>
                  <a:srgbClr val="1F1F5B"/>
                </a:solidFill>
                <a:latin typeface="Proxima Nova"/>
                <a:ea typeface="Proxima Nova"/>
                <a:cs typeface="Proxima Nova"/>
                <a:sym typeface="Proxima Nova"/>
              </a:endParaRPr>
            </a:p>
          </p:txBody>
        </p:sp>
        <p:pic>
          <p:nvPicPr>
            <p:cNvPr descr="Google Shape;551;p115" id="1063" name="Google Shape;1063;p269"/>
            <p:cNvPicPr preferRelativeResize="0"/>
            <p:nvPr/>
          </p:nvPicPr>
          <p:blipFill rotWithShape="1">
            <a:blip r:embed="rId5">
              <a:alphaModFix/>
            </a:blip>
            <a:srcRect b="0" l="0" r="0" t="0"/>
            <a:stretch/>
          </p:blipFill>
          <p:spPr>
            <a:xfrm>
              <a:off x="1807151" y="12996750"/>
              <a:ext cx="879273" cy="16015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1F5B"/>
        </a:solidFill>
      </p:bgPr>
    </p:bg>
    <p:spTree>
      <p:nvGrpSpPr>
        <p:cNvPr id="1067" name="Shape 1067"/>
        <p:cNvGrpSpPr/>
        <p:nvPr/>
      </p:nvGrpSpPr>
      <p:grpSpPr>
        <a:xfrm>
          <a:off x="0" y="0"/>
          <a:ext cx="0" cy="0"/>
          <a:chOff x="0" y="0"/>
          <a:chExt cx="0" cy="0"/>
        </a:xfrm>
      </p:grpSpPr>
      <p:sp>
        <p:nvSpPr>
          <p:cNvPr id="1068" name="Google Shape;1068;p270"/>
          <p:cNvSpPr txBox="1"/>
          <p:nvPr/>
        </p:nvSpPr>
        <p:spPr>
          <a:xfrm>
            <a:off x="1423953" y="2116194"/>
            <a:ext cx="6805200" cy="1131300"/>
          </a:xfrm>
          <a:prstGeom prst="rect">
            <a:avLst/>
          </a:prstGeom>
          <a:noFill/>
          <a:ln>
            <a:noFill/>
          </a:ln>
        </p:spPr>
        <p:txBody>
          <a:bodyPr anchorCtr="0" anchor="t" bIns="34275" lIns="68575" spcFirstLastPara="1" rIns="68575" wrap="square" tIns="34275">
            <a:spAutoFit/>
          </a:bodyPr>
          <a:lstStyle/>
          <a:p>
            <a:pPr indent="0" lvl="0" marL="177800" marR="0" rtl="0" algn="l">
              <a:lnSpc>
                <a:spcPct val="100000"/>
              </a:lnSpc>
              <a:spcBef>
                <a:spcPts val="0"/>
              </a:spcBef>
              <a:spcAft>
                <a:spcPts val="0"/>
              </a:spcAft>
              <a:buClr>
                <a:srgbClr val="000000"/>
              </a:buClr>
              <a:buSzPts val="2300"/>
              <a:buFont typeface="Arial"/>
              <a:buNone/>
            </a:pPr>
            <a:r>
              <a:rPr lang="en" sz="2300">
                <a:solidFill>
                  <a:schemeClr val="lt1"/>
                </a:solidFill>
                <a:latin typeface="Proxima Nova"/>
                <a:ea typeface="Proxima Nova"/>
                <a:cs typeface="Proxima Nova"/>
                <a:sym typeface="Proxima Nova"/>
              </a:rPr>
              <a:t>Job stability and financial anxiety were ranked as top five challenges for women in 2022, significantly more than men.</a:t>
            </a:r>
            <a:endParaRPr b="0" i="0" sz="2300" u="none" cap="none" strike="noStrike">
              <a:solidFill>
                <a:schemeClr val="lt1"/>
              </a:solidFill>
              <a:latin typeface="Proxima Nova"/>
              <a:ea typeface="Proxima Nova"/>
              <a:cs typeface="Proxima Nova"/>
              <a:sym typeface="Proxima Nova"/>
            </a:endParaRPr>
          </a:p>
        </p:txBody>
      </p:sp>
      <p:sp>
        <p:nvSpPr>
          <p:cNvPr id="1069" name="Google Shape;1069;p270"/>
          <p:cNvSpPr txBox="1"/>
          <p:nvPr/>
        </p:nvSpPr>
        <p:spPr>
          <a:xfrm>
            <a:off x="903506" y="838716"/>
            <a:ext cx="5862300" cy="974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5700"/>
              <a:buFont typeface="Arial"/>
              <a:buNone/>
            </a:pPr>
            <a:r>
              <a:rPr b="1" i="0" lang="en" sz="5700" u="none" cap="none" strike="noStrike">
                <a:solidFill>
                  <a:srgbClr val="B1F1EF"/>
                </a:solidFill>
                <a:latin typeface="Anton"/>
                <a:ea typeface="Anton"/>
                <a:cs typeface="Anton"/>
                <a:sym typeface="Anton"/>
              </a:rPr>
              <a:t>E</a:t>
            </a:r>
            <a:r>
              <a:rPr b="1" i="0" lang="en" sz="5700" u="none" cap="none" strike="noStrike">
                <a:solidFill>
                  <a:schemeClr val="lt1"/>
                </a:solidFill>
                <a:latin typeface="Anton"/>
                <a:ea typeface="Anton"/>
                <a:cs typeface="Anton"/>
                <a:sym typeface="Anton"/>
              </a:rPr>
              <a:t>conomy</a:t>
            </a:r>
            <a:endParaRPr b="1" i="0" sz="5700" u="none" cap="none" strike="noStrike">
              <a:solidFill>
                <a:schemeClr val="lt1"/>
              </a:solidFill>
              <a:latin typeface="Anton"/>
              <a:ea typeface="Anton"/>
              <a:cs typeface="Anton"/>
              <a:sym typeface="Anton"/>
            </a:endParaRPr>
          </a:p>
        </p:txBody>
      </p:sp>
      <p:sp>
        <p:nvSpPr>
          <p:cNvPr id="1070" name="Google Shape;1070;p270"/>
          <p:cNvSpPr/>
          <p:nvPr/>
        </p:nvSpPr>
        <p:spPr>
          <a:xfrm>
            <a:off x="8797566" y="0"/>
            <a:ext cx="346500" cy="5175600"/>
          </a:xfrm>
          <a:prstGeom prst="rect">
            <a:avLst/>
          </a:prstGeom>
          <a:solidFill>
            <a:srgbClr val="B1F1E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1071" name="Google Shape;1071;p270"/>
          <p:cNvSpPr/>
          <p:nvPr/>
        </p:nvSpPr>
        <p:spPr>
          <a:xfrm>
            <a:off x="226156" y="278094"/>
            <a:ext cx="461700" cy="461700"/>
          </a:xfrm>
          <a:prstGeom prst="ellipse">
            <a:avLst/>
          </a:prstGeom>
          <a:solidFill>
            <a:srgbClr val="FFC617"/>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270"/>
          <p:cNvSpPr txBox="1"/>
          <p:nvPr/>
        </p:nvSpPr>
        <p:spPr>
          <a:xfrm>
            <a:off x="293770" y="298456"/>
            <a:ext cx="326400" cy="4311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FFFFFF"/>
              </a:buClr>
              <a:buSzPts val="1600"/>
              <a:buFont typeface="Proxima Nova Extrabold"/>
              <a:buNone/>
            </a:pPr>
            <a:r>
              <a:rPr b="0" i="0" lang="en" sz="1600" u="none" cap="none" strike="noStrike">
                <a:solidFill>
                  <a:srgbClr val="262626"/>
                </a:solidFill>
                <a:latin typeface="Proxima Nova Extrabold"/>
                <a:ea typeface="Proxima Nova Extrabold"/>
                <a:cs typeface="Proxima Nova Extrabold"/>
                <a:sym typeface="Proxima Nova Extrabold"/>
              </a:rPr>
              <a:t>1</a:t>
            </a:r>
            <a:endParaRPr b="0" i="0" sz="500" u="none" cap="none" strike="noStrike">
              <a:solidFill>
                <a:srgbClr val="262626"/>
              </a:solidFill>
              <a:latin typeface="Arial"/>
              <a:ea typeface="Arial"/>
              <a:cs typeface="Arial"/>
              <a:sym typeface="Arial"/>
            </a:endParaRPr>
          </a:p>
        </p:txBody>
      </p:sp>
      <p:sp>
        <p:nvSpPr>
          <p:cNvPr id="1073" name="Google Shape;1073;p270"/>
          <p:cNvSpPr txBox="1"/>
          <p:nvPr/>
        </p:nvSpPr>
        <p:spPr>
          <a:xfrm>
            <a:off x="903500" y="514725"/>
            <a:ext cx="3281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292460"/>
                </a:solidFill>
                <a:highlight>
                  <a:srgbClr val="B1F1EF"/>
                </a:highlight>
                <a:latin typeface="Proxima Nova"/>
                <a:ea typeface="Proxima Nova"/>
                <a:cs typeface="Proxima Nova"/>
                <a:sym typeface="Proxima Nova"/>
              </a:rPr>
              <a:t>DISTRUST IN THE</a:t>
            </a:r>
            <a:endParaRPr b="1" i="0" sz="1400" u="none" cap="none" strike="noStrike">
              <a:solidFill>
                <a:srgbClr val="292460"/>
              </a:solidFill>
              <a:highlight>
                <a:srgbClr val="B1F1EF"/>
              </a:highlight>
              <a:latin typeface="Proxima Nova"/>
              <a:ea typeface="Proxima Nova"/>
              <a:cs typeface="Proxima Nova"/>
              <a:sym typeface="Proxima Nova"/>
            </a:endParaRPr>
          </a:p>
        </p:txBody>
      </p:sp>
      <p:sp>
        <p:nvSpPr>
          <p:cNvPr id="1074" name="Google Shape;1074;p270"/>
          <p:cNvSpPr txBox="1"/>
          <p:nvPr/>
        </p:nvSpPr>
        <p:spPr>
          <a:xfrm>
            <a:off x="4642800" y="4569950"/>
            <a:ext cx="4223100" cy="2079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lt1"/>
                </a:solidFill>
                <a:latin typeface="Proxima Nova"/>
                <a:ea typeface="Proxima Nova"/>
                <a:cs typeface="Proxima Nova"/>
                <a:sym typeface="Proxima Nova"/>
              </a:rPr>
              <a:t>Source: 2022 NextGen Homebuyer Report, </a:t>
            </a:r>
            <a:r>
              <a:rPr b="1" i="0" lang="en" sz="900" u="sng" cap="none" strike="noStrike">
                <a:solidFill>
                  <a:schemeClr val="lt1"/>
                </a:solidFill>
                <a:latin typeface="Proxima Nova"/>
                <a:ea typeface="Proxima Nova"/>
                <a:cs typeface="Proxima Nova"/>
                <a:sym typeface="Proxima Nova"/>
                <a:hlinkClick r:id="rId3">
                  <a:extLst>
                    <a:ext uri="{A12FA001-AC4F-418D-AE19-62706E023703}">
                      <ahyp:hlinkClr val="tx"/>
                    </a:ext>
                  </a:extLst>
                </a:hlinkClick>
              </a:rPr>
              <a:t>NextGenHomebuyer.com</a:t>
            </a:r>
            <a:endParaRPr b="1" i="0" sz="900" u="none" cap="none" strike="noStrike">
              <a:solidFill>
                <a:schemeClr val="lt1"/>
              </a:solidFill>
              <a:latin typeface="Proxima Nova"/>
              <a:ea typeface="Proxima Nova"/>
              <a:cs typeface="Proxima Nova"/>
              <a:sym typeface="Proxima Nova"/>
            </a:endParaRPr>
          </a:p>
        </p:txBody>
      </p:sp>
      <p:grpSp>
        <p:nvGrpSpPr>
          <p:cNvPr id="1075" name="Google Shape;1075;p270"/>
          <p:cNvGrpSpPr/>
          <p:nvPr/>
        </p:nvGrpSpPr>
        <p:grpSpPr>
          <a:xfrm>
            <a:off x="170426" y="4320926"/>
            <a:ext cx="2357374" cy="646500"/>
            <a:chOff x="170426" y="4320926"/>
            <a:chExt cx="2357374" cy="646500"/>
          </a:xfrm>
        </p:grpSpPr>
        <p:pic>
          <p:nvPicPr>
            <p:cNvPr descr="Google Shape;551;p115" id="1076" name="Google Shape;1076;p270"/>
            <p:cNvPicPr preferRelativeResize="0"/>
            <p:nvPr/>
          </p:nvPicPr>
          <p:blipFill rotWithShape="1">
            <a:blip r:embed="rId4">
              <a:alphaModFix/>
            </a:blip>
            <a:srcRect b="0" l="0" r="0" t="0"/>
            <a:stretch/>
          </p:blipFill>
          <p:spPr>
            <a:xfrm>
              <a:off x="1488025" y="4594325"/>
              <a:ext cx="1039775" cy="189375"/>
            </a:xfrm>
            <a:prstGeom prst="rect">
              <a:avLst/>
            </a:prstGeom>
            <a:noFill/>
            <a:ln>
              <a:noFill/>
            </a:ln>
          </p:spPr>
        </p:pic>
        <p:sp>
          <p:nvSpPr>
            <p:cNvPr id="1077" name="Google Shape;1077;p270"/>
            <p:cNvSpPr txBox="1"/>
            <p:nvPr/>
          </p:nvSpPr>
          <p:spPr>
            <a:xfrm>
              <a:off x="170426" y="4320926"/>
              <a:ext cx="1317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FFF"/>
                  </a:solidFill>
                  <a:latin typeface="Anton"/>
                  <a:ea typeface="Anton"/>
                  <a:cs typeface="Anton"/>
                  <a:sym typeface="Anton"/>
                </a:rPr>
                <a:t>Kristin Messerli </a:t>
              </a:r>
              <a:r>
                <a:rPr lang="en" sz="3000">
                  <a:solidFill>
                    <a:srgbClr val="FFFFFF"/>
                  </a:solidFill>
                  <a:latin typeface="Anton"/>
                  <a:ea typeface="Anton"/>
                  <a:cs typeface="Anton"/>
                  <a:sym typeface="Anton"/>
                </a:rPr>
                <a:t> </a:t>
              </a:r>
              <a:r>
                <a:rPr lang="en" sz="1100">
                  <a:solidFill>
                    <a:srgbClr val="FFFFFF"/>
                  </a:solidFill>
                  <a:latin typeface="Proxima Nova"/>
                  <a:ea typeface="Proxima Nova"/>
                  <a:cs typeface="Proxima Nova"/>
                  <a:sym typeface="Proxima Nova"/>
                </a:rPr>
                <a:t>|</a:t>
              </a:r>
              <a:endParaRPr sz="1100">
                <a:solidFill>
                  <a:srgbClr val="FFFFFF"/>
                </a:solidFill>
                <a:latin typeface="Proxima Nova"/>
                <a:ea typeface="Proxima Nova"/>
                <a:cs typeface="Proxima Nova"/>
                <a:sym typeface="Proxima Nova"/>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EF"/>
        </a:solidFill>
      </p:bgPr>
    </p:bg>
    <p:spTree>
      <p:nvGrpSpPr>
        <p:cNvPr id="1081" name="Shape 1081"/>
        <p:cNvGrpSpPr/>
        <p:nvPr/>
      </p:nvGrpSpPr>
      <p:grpSpPr>
        <a:xfrm>
          <a:off x="0" y="0"/>
          <a:ext cx="0" cy="0"/>
          <a:chOff x="0" y="0"/>
          <a:chExt cx="0" cy="0"/>
        </a:xfrm>
      </p:grpSpPr>
      <p:pic>
        <p:nvPicPr>
          <p:cNvPr id="1082" name="Google Shape;1082;p271"/>
          <p:cNvPicPr preferRelativeResize="0"/>
          <p:nvPr/>
        </p:nvPicPr>
        <p:blipFill rotWithShape="1">
          <a:blip r:embed="rId3">
            <a:alphaModFix/>
          </a:blip>
          <a:srcRect b="31096" l="10175" r="46689" t="32086"/>
          <a:stretch/>
        </p:blipFill>
        <p:spPr>
          <a:xfrm>
            <a:off x="2559400" y="1683700"/>
            <a:ext cx="3944477" cy="1893799"/>
          </a:xfrm>
          <a:prstGeom prst="rect">
            <a:avLst/>
          </a:prstGeom>
          <a:noFill/>
          <a:ln>
            <a:noFill/>
          </a:ln>
        </p:spPr>
      </p:pic>
      <p:sp>
        <p:nvSpPr>
          <p:cNvPr id="1083" name="Google Shape;1083;p271"/>
          <p:cNvSpPr/>
          <p:nvPr/>
        </p:nvSpPr>
        <p:spPr>
          <a:xfrm>
            <a:off x="3018850" y="2434500"/>
            <a:ext cx="728400" cy="369900"/>
          </a:xfrm>
          <a:prstGeom prst="rect">
            <a:avLst/>
          </a:prstGeom>
          <a:solidFill>
            <a:srgbClr val="F1F3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71"/>
          <p:cNvSpPr/>
          <p:nvPr/>
        </p:nvSpPr>
        <p:spPr>
          <a:xfrm>
            <a:off x="5177125" y="2417600"/>
            <a:ext cx="728400" cy="369900"/>
          </a:xfrm>
          <a:prstGeom prst="rect">
            <a:avLst/>
          </a:prstGeom>
          <a:solidFill>
            <a:srgbClr val="F1F3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71"/>
          <p:cNvSpPr txBox="1"/>
          <p:nvPr/>
        </p:nvSpPr>
        <p:spPr>
          <a:xfrm>
            <a:off x="2920598" y="2280900"/>
            <a:ext cx="1434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1E1D5A"/>
                </a:solidFill>
                <a:latin typeface="Anton"/>
                <a:ea typeface="Anton"/>
                <a:cs typeface="Anton"/>
                <a:sym typeface="Anton"/>
              </a:rPr>
              <a:t>55</a:t>
            </a:r>
            <a:r>
              <a:rPr lang="en" sz="2400">
                <a:solidFill>
                  <a:srgbClr val="1E1D5A"/>
                </a:solidFill>
                <a:latin typeface="Anton"/>
                <a:ea typeface="Anton"/>
                <a:cs typeface="Anton"/>
                <a:sym typeface="Anton"/>
              </a:rPr>
              <a:t>%</a:t>
            </a:r>
            <a:endParaRPr sz="2400">
              <a:solidFill>
                <a:srgbClr val="1E1D5A"/>
              </a:solidFill>
              <a:latin typeface="Anton"/>
              <a:ea typeface="Anton"/>
              <a:cs typeface="Anton"/>
              <a:sym typeface="Anton"/>
            </a:endParaRPr>
          </a:p>
        </p:txBody>
      </p:sp>
      <p:sp>
        <p:nvSpPr>
          <p:cNvPr id="1086" name="Google Shape;1086;p271"/>
          <p:cNvSpPr txBox="1"/>
          <p:nvPr/>
        </p:nvSpPr>
        <p:spPr>
          <a:xfrm>
            <a:off x="5118023" y="2264000"/>
            <a:ext cx="1434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1E1D5A"/>
                </a:solidFill>
                <a:latin typeface="Anton"/>
                <a:ea typeface="Anton"/>
                <a:cs typeface="Anton"/>
                <a:sym typeface="Anton"/>
              </a:rPr>
              <a:t>45</a:t>
            </a:r>
            <a:r>
              <a:rPr lang="en" sz="2400">
                <a:solidFill>
                  <a:srgbClr val="1E1D5A"/>
                </a:solidFill>
                <a:latin typeface="Anton"/>
                <a:ea typeface="Anton"/>
                <a:cs typeface="Anton"/>
                <a:sym typeface="Anton"/>
              </a:rPr>
              <a:t>%</a:t>
            </a:r>
            <a:endParaRPr sz="2400">
              <a:solidFill>
                <a:srgbClr val="1E1D5A"/>
              </a:solidFill>
              <a:latin typeface="Anton"/>
              <a:ea typeface="Anton"/>
              <a:cs typeface="Anton"/>
              <a:sym typeface="Anton"/>
            </a:endParaRPr>
          </a:p>
        </p:txBody>
      </p:sp>
      <p:sp>
        <p:nvSpPr>
          <p:cNvPr id="1087" name="Google Shape;1087;p271"/>
          <p:cNvSpPr txBox="1"/>
          <p:nvPr/>
        </p:nvSpPr>
        <p:spPr>
          <a:xfrm>
            <a:off x="2759198" y="1399434"/>
            <a:ext cx="1247700" cy="223200"/>
          </a:xfrm>
          <a:prstGeom prst="rect">
            <a:avLst/>
          </a:prstGeom>
          <a:solidFill>
            <a:srgbClr val="FFC618"/>
          </a:solidFill>
          <a:ln>
            <a:noFill/>
          </a:ln>
        </p:spPr>
        <p:txBody>
          <a:bodyPr anchorCtr="0" anchor="ctr" bIns="19050" lIns="19050" spcFirstLastPara="1" rIns="19050" wrap="square" tIns="19050">
            <a:spAutoFit/>
          </a:bodyPr>
          <a:lstStyle/>
          <a:p>
            <a:pPr indent="0" lvl="0" marL="0" marR="0" rtl="0" algn="ctr">
              <a:lnSpc>
                <a:spcPct val="120000"/>
              </a:lnSpc>
              <a:spcBef>
                <a:spcPts val="0"/>
              </a:spcBef>
              <a:spcAft>
                <a:spcPts val="0"/>
              </a:spcAft>
              <a:buClr>
                <a:srgbClr val="000000"/>
              </a:buClr>
              <a:buSzPts val="1200"/>
              <a:buFont typeface="Proxima Nova Extrabold"/>
              <a:buNone/>
            </a:pPr>
            <a:r>
              <a:rPr lang="en" sz="1200">
                <a:latin typeface="Proxima Nova Extrabold"/>
                <a:ea typeface="Proxima Nova Extrabold"/>
                <a:cs typeface="Proxima Nova Extrabold"/>
                <a:sym typeface="Proxima Nova Extrabold"/>
              </a:rPr>
              <a:t>WOMEN</a:t>
            </a:r>
            <a:endParaRPr sz="500"/>
          </a:p>
        </p:txBody>
      </p:sp>
      <p:grpSp>
        <p:nvGrpSpPr>
          <p:cNvPr id="1088" name="Google Shape;1088;p271"/>
          <p:cNvGrpSpPr/>
          <p:nvPr/>
        </p:nvGrpSpPr>
        <p:grpSpPr>
          <a:xfrm>
            <a:off x="226154" y="4763754"/>
            <a:ext cx="2026761" cy="238502"/>
            <a:chOff x="603078" y="12703345"/>
            <a:chExt cx="5404696" cy="636005"/>
          </a:xfrm>
        </p:grpSpPr>
        <p:sp>
          <p:nvSpPr>
            <p:cNvPr id="1089" name="Google Shape;1089;p271"/>
            <p:cNvSpPr txBox="1"/>
            <p:nvPr/>
          </p:nvSpPr>
          <p:spPr>
            <a:xfrm>
              <a:off x="603078" y="12703350"/>
              <a:ext cx="3765900" cy="636000"/>
            </a:xfrm>
            <a:prstGeom prst="rect">
              <a:avLst/>
            </a:prstGeom>
            <a:noFill/>
            <a:ln>
              <a:noFill/>
            </a:ln>
          </p:spPr>
          <p:txBody>
            <a:bodyPr anchorCtr="0" anchor="t" bIns="34275" lIns="34275" spcFirstLastPara="1" rIns="34275" wrap="square" tIns="34275">
              <a:spAutoFit/>
            </a:bodyPr>
            <a:lstStyle/>
            <a:p>
              <a:pPr indent="0" lvl="0" marL="0" rtl="0" algn="l">
                <a:spcBef>
                  <a:spcPts val="0"/>
                </a:spcBef>
                <a:spcAft>
                  <a:spcPts val="0"/>
                </a:spcAft>
                <a:buNone/>
              </a:pPr>
              <a:r>
                <a:rPr lang="en" sz="1100">
                  <a:solidFill>
                    <a:srgbClr val="1F1F5B"/>
                  </a:solidFill>
                  <a:latin typeface="Anton"/>
                  <a:ea typeface="Anton"/>
                  <a:cs typeface="Anton"/>
                  <a:sym typeface="Anton"/>
                </a:rPr>
                <a:t>Kristin Messerli  </a:t>
              </a:r>
              <a:r>
                <a:rPr lang="en" sz="1100">
                  <a:solidFill>
                    <a:srgbClr val="1F1F5B"/>
                  </a:solidFill>
                  <a:latin typeface="Proxima Nova"/>
                  <a:ea typeface="Proxima Nova"/>
                  <a:cs typeface="Proxima Nova"/>
                  <a:sym typeface="Proxima Nova"/>
                </a:rPr>
                <a:t>|</a:t>
              </a:r>
              <a:endParaRPr sz="1100">
                <a:solidFill>
                  <a:srgbClr val="1F1F5B"/>
                </a:solidFill>
                <a:latin typeface="Proxima Nova"/>
                <a:ea typeface="Proxima Nova"/>
                <a:cs typeface="Proxima Nova"/>
                <a:sym typeface="Proxima Nova"/>
              </a:endParaRPr>
            </a:p>
          </p:txBody>
        </p:sp>
        <p:pic>
          <p:nvPicPr>
            <p:cNvPr descr="Google Shape;551;p115" id="1090" name="Google Shape;1090;p271"/>
            <p:cNvPicPr preferRelativeResize="0"/>
            <p:nvPr/>
          </p:nvPicPr>
          <p:blipFill rotWithShape="1">
            <a:blip r:embed="rId4">
              <a:alphaModFix/>
            </a:blip>
            <a:srcRect b="0" l="0" r="0" t="0"/>
            <a:stretch/>
          </p:blipFill>
          <p:spPr>
            <a:xfrm>
              <a:off x="3568575" y="12703345"/>
              <a:ext cx="2439199" cy="444260"/>
            </a:xfrm>
            <a:prstGeom prst="rect">
              <a:avLst/>
            </a:prstGeom>
            <a:noFill/>
            <a:ln>
              <a:noFill/>
            </a:ln>
          </p:spPr>
        </p:pic>
      </p:grpSp>
      <p:sp>
        <p:nvSpPr>
          <p:cNvPr id="1091" name="Google Shape;1091;p271"/>
          <p:cNvSpPr txBox="1"/>
          <p:nvPr/>
        </p:nvSpPr>
        <p:spPr>
          <a:xfrm>
            <a:off x="4962298" y="1399434"/>
            <a:ext cx="1247700" cy="223200"/>
          </a:xfrm>
          <a:prstGeom prst="rect">
            <a:avLst/>
          </a:prstGeom>
          <a:solidFill>
            <a:srgbClr val="FFC618"/>
          </a:solidFill>
          <a:ln>
            <a:noFill/>
          </a:ln>
        </p:spPr>
        <p:txBody>
          <a:bodyPr anchorCtr="0" anchor="ctr" bIns="19050" lIns="19050" spcFirstLastPara="1" rIns="19050" wrap="square" tIns="19050">
            <a:spAutoFit/>
          </a:bodyPr>
          <a:lstStyle/>
          <a:p>
            <a:pPr indent="0" lvl="0" marL="0" marR="0" rtl="0" algn="ctr">
              <a:lnSpc>
                <a:spcPct val="120000"/>
              </a:lnSpc>
              <a:spcBef>
                <a:spcPts val="0"/>
              </a:spcBef>
              <a:spcAft>
                <a:spcPts val="0"/>
              </a:spcAft>
              <a:buClr>
                <a:srgbClr val="000000"/>
              </a:buClr>
              <a:buSzPts val="1200"/>
              <a:buFont typeface="Proxima Nova Extrabold"/>
              <a:buNone/>
            </a:pPr>
            <a:r>
              <a:rPr lang="en" sz="1200">
                <a:latin typeface="Proxima Nova Extrabold"/>
                <a:ea typeface="Proxima Nova Extrabold"/>
                <a:cs typeface="Proxima Nova Extrabold"/>
                <a:sym typeface="Proxima Nova Extrabold"/>
              </a:rPr>
              <a:t>MEN</a:t>
            </a:r>
            <a:endParaRPr sz="500"/>
          </a:p>
        </p:txBody>
      </p:sp>
      <p:sp>
        <p:nvSpPr>
          <p:cNvPr id="1092" name="Google Shape;1092;p271"/>
          <p:cNvSpPr txBox="1"/>
          <p:nvPr/>
        </p:nvSpPr>
        <p:spPr>
          <a:xfrm>
            <a:off x="2147075" y="3588700"/>
            <a:ext cx="5071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Proxima Nova"/>
                <a:ea typeface="Proxima Nova"/>
                <a:cs typeface="Proxima Nova"/>
                <a:sym typeface="Proxima Nova"/>
              </a:rPr>
              <a:t>Millennial and Gen Z reported job stability as a major challenge to their financial situation in 2022, and a barrier to homeownership in 2023.</a:t>
            </a:r>
            <a:endParaRPr b="1" sz="1200">
              <a:latin typeface="Proxima Nova"/>
              <a:ea typeface="Proxima Nova"/>
              <a:cs typeface="Proxima Nova"/>
              <a:sym typeface="Proxima Nova"/>
            </a:endParaRPr>
          </a:p>
        </p:txBody>
      </p:sp>
      <p:sp>
        <p:nvSpPr>
          <p:cNvPr id="1093" name="Google Shape;1093;p271"/>
          <p:cNvSpPr txBox="1"/>
          <p:nvPr/>
        </p:nvSpPr>
        <p:spPr>
          <a:xfrm>
            <a:off x="3076099" y="519888"/>
            <a:ext cx="6598800" cy="683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3600">
                <a:solidFill>
                  <a:srgbClr val="292460"/>
                </a:solidFill>
                <a:latin typeface="Anton"/>
                <a:ea typeface="Anton"/>
                <a:cs typeface="Anton"/>
                <a:sym typeface="Anton"/>
              </a:rPr>
              <a:t>Job Stability</a:t>
            </a:r>
            <a:endParaRPr b="1" sz="3600">
              <a:solidFill>
                <a:srgbClr val="292460"/>
              </a:solidFill>
              <a:latin typeface="Anton"/>
              <a:ea typeface="Anton"/>
              <a:cs typeface="Anton"/>
              <a:sym typeface="Anton"/>
            </a:endParaRPr>
          </a:p>
        </p:txBody>
      </p:sp>
      <p:sp>
        <p:nvSpPr>
          <p:cNvPr id="1094" name="Google Shape;1094;p271"/>
          <p:cNvSpPr txBox="1"/>
          <p:nvPr/>
        </p:nvSpPr>
        <p:spPr>
          <a:xfrm>
            <a:off x="3094075" y="258750"/>
            <a:ext cx="3000000" cy="572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a:solidFill>
                  <a:schemeClr val="lt1"/>
                </a:solidFill>
                <a:highlight>
                  <a:srgbClr val="5C57C5"/>
                </a:highlight>
                <a:latin typeface="Proxima Nova"/>
                <a:ea typeface="Proxima Nova"/>
                <a:cs typeface="Proxima Nova"/>
                <a:sym typeface="Proxima Nova"/>
              </a:rPr>
              <a:t>NextGen Women</a:t>
            </a:r>
            <a:endParaRPr b="1">
              <a:solidFill>
                <a:schemeClr val="lt1"/>
              </a:solidFill>
              <a:highlight>
                <a:srgbClr val="5C57C5"/>
              </a:highlight>
              <a:latin typeface="Proxima Nova"/>
              <a:ea typeface="Proxima Nova"/>
              <a:cs typeface="Proxima Nova"/>
              <a:sym typeface="Proxima Nova"/>
            </a:endParaRPr>
          </a:p>
          <a:p>
            <a:pPr indent="0" lvl="0" marL="0" rtl="0" algn="l">
              <a:lnSpc>
                <a:spcPct val="90000"/>
              </a:lnSpc>
              <a:spcBef>
                <a:spcPts val="0"/>
              </a:spcBef>
              <a:spcAft>
                <a:spcPts val="0"/>
              </a:spcAft>
              <a:buNone/>
            </a:pPr>
            <a:r>
              <a:t/>
            </a:r>
            <a:endParaRPr b="1">
              <a:solidFill>
                <a:schemeClr val="lt1"/>
              </a:solidFill>
              <a:highlight>
                <a:srgbClr val="5C57C5"/>
              </a:highlight>
              <a:latin typeface="Proxima Nova"/>
              <a:ea typeface="Proxima Nova"/>
              <a:cs typeface="Proxima Nova"/>
              <a:sym typeface="Proxima Nova"/>
            </a:endParaRPr>
          </a:p>
        </p:txBody>
      </p:sp>
      <p:pic>
        <p:nvPicPr>
          <p:cNvPr id="1095" name="Google Shape;1095;p271"/>
          <p:cNvPicPr preferRelativeResize="0"/>
          <p:nvPr/>
        </p:nvPicPr>
        <p:blipFill rotWithShape="1">
          <a:blip r:embed="rId5">
            <a:alphaModFix/>
          </a:blip>
          <a:srcRect b="81030" l="0" r="79478" t="0"/>
          <a:stretch/>
        </p:blipFill>
        <p:spPr>
          <a:xfrm>
            <a:off x="-8475" y="9525"/>
            <a:ext cx="1527278" cy="794100"/>
          </a:xfrm>
          <a:prstGeom prst="rect">
            <a:avLst/>
          </a:prstGeom>
          <a:noFill/>
          <a:ln>
            <a:noFill/>
          </a:ln>
        </p:spPr>
      </p:pic>
      <p:pic>
        <p:nvPicPr>
          <p:cNvPr id="1096" name="Google Shape;1096;p271"/>
          <p:cNvPicPr preferRelativeResize="0"/>
          <p:nvPr/>
        </p:nvPicPr>
        <p:blipFill rotWithShape="1">
          <a:blip r:embed="rId6">
            <a:alphaModFix/>
          </a:blip>
          <a:srcRect b="68878" l="0" r="0" t="0"/>
          <a:stretch/>
        </p:blipFill>
        <p:spPr>
          <a:xfrm flipH="1" rot="10800000">
            <a:off x="0" y="3542781"/>
            <a:ext cx="9144000" cy="1600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153232"/>
      </a:accent1>
      <a:accent2>
        <a:srgbClr val="212121"/>
      </a:accent2>
      <a:accent3>
        <a:srgbClr val="C2D6D6"/>
      </a:accent3>
      <a:accent4>
        <a:srgbClr val="DA614E"/>
      </a:accent4>
      <a:accent5>
        <a:srgbClr val="4B4E4E"/>
      </a:accent5>
      <a:accent6>
        <a:srgbClr val="3B7E7E"/>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